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72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33286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9658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1364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0225286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06765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868390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112903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2011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2109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BFA754-D5C3-4E66-96A6-867B257F58DC}" type="datetimeFigureOut">
              <a:rPr lang="en-US" smtClean="0"/>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1064627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9268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11/29/2017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794122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40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7859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5573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2785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9698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11/29/2017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35967681"/>
      </p:ext>
    </p:extLst>
  </p:cSld>
  <p:clrMap bg1="dk1" tx1="lt1" bg2="dk2" tx2="lt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72920"/>
            <a:ext cx="8001000" cy="2971801"/>
          </a:xfrm>
        </p:spPr>
        <p:txBody>
          <a:bodyPr/>
          <a:lstStyle/>
          <a:p>
            <a:r>
              <a:rPr lang="en-GB" b="1" dirty="0" smtClean="0"/>
              <a:t>WW1 INVENTIONS</a:t>
            </a:r>
            <a:endParaRPr lang="en-GB" b="1" dirty="0"/>
          </a:p>
        </p:txBody>
      </p:sp>
      <p:sp>
        <p:nvSpPr>
          <p:cNvPr id="3" name="Subtitle 2"/>
          <p:cNvSpPr>
            <a:spLocks noGrp="1"/>
          </p:cNvSpPr>
          <p:nvPr>
            <p:ph type="subTitle" idx="1"/>
          </p:nvPr>
        </p:nvSpPr>
        <p:spPr>
          <a:xfrm>
            <a:off x="684212" y="3856746"/>
            <a:ext cx="6400800" cy="1947333"/>
          </a:xfrm>
        </p:spPr>
        <p:txBody>
          <a:bodyPr/>
          <a:lstStyle/>
          <a:p>
            <a:r>
              <a:rPr lang="en-GB" dirty="0" smtClean="0"/>
              <a:t>By Holly Casserly</a:t>
            </a:r>
            <a:endParaRPr lang="en-GB" dirty="0"/>
          </a:p>
        </p:txBody>
      </p:sp>
    </p:spTree>
    <p:extLst>
      <p:ext uri="{BB962C8B-B14F-4D97-AF65-F5344CB8AC3E}">
        <p14:creationId xmlns:p14="http://schemas.microsoft.com/office/powerpoint/2010/main" val="31820788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circle(in)">
                                      <p:cBhvr>
                                        <p:cTn id="25"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1855" y="404729"/>
            <a:ext cx="8534400" cy="1507067"/>
          </a:xfrm>
        </p:spPr>
        <p:txBody>
          <a:bodyPr/>
          <a:lstStyle/>
          <a:p>
            <a:r>
              <a:rPr lang="en-GB" dirty="0" smtClean="0"/>
              <a:t>Machine Gun and Artillery field gun</a:t>
            </a:r>
            <a:endParaRPr lang="en-GB" dirty="0"/>
          </a:p>
        </p:txBody>
      </p:sp>
      <p:pic>
        <p:nvPicPr>
          <p:cNvPr id="5" name="Content Placeholder 4"/>
          <p:cNvPicPr>
            <a:picLocks noGrp="1" noChangeAspect="1"/>
          </p:cNvPicPr>
          <p:nvPr>
            <p:ph sz="half" idx="1"/>
          </p:nvPr>
        </p:nvPicPr>
        <p:blipFill>
          <a:blip r:embed="rId2"/>
          <a:stretch>
            <a:fillRect/>
          </a:stretch>
        </p:blipFill>
        <p:spPr>
          <a:xfrm>
            <a:off x="1009643" y="1911796"/>
            <a:ext cx="4395787" cy="3443186"/>
          </a:xfrm>
          <a:prstGeom prst="rect">
            <a:avLst/>
          </a:prstGeom>
        </p:spPr>
      </p:pic>
      <p:sp>
        <p:nvSpPr>
          <p:cNvPr id="4" name="Content Placeholder 3"/>
          <p:cNvSpPr>
            <a:spLocks noGrp="1"/>
          </p:cNvSpPr>
          <p:nvPr>
            <p:ph sz="half" idx="2"/>
          </p:nvPr>
        </p:nvSpPr>
        <p:spPr>
          <a:xfrm>
            <a:off x="5833891" y="1911796"/>
            <a:ext cx="4934479" cy="3618963"/>
          </a:xfrm>
        </p:spPr>
        <p:txBody>
          <a:bodyPr>
            <a:normAutofit fontScale="85000" lnSpcReduction="10000"/>
          </a:bodyPr>
          <a:lstStyle/>
          <a:p>
            <a:pPr marL="0" indent="0">
              <a:buNone/>
            </a:pPr>
            <a:r>
              <a:rPr lang="en-GB" dirty="0"/>
              <a:t>Field guns fired shells that exploded when they hit something. They were large and complicated weapons to </a:t>
            </a:r>
            <a:r>
              <a:rPr lang="en-GB" dirty="0" smtClean="0"/>
              <a:t>operate</a:t>
            </a:r>
            <a:r>
              <a:rPr lang="en-GB" b="1" dirty="0" smtClean="0"/>
              <a:t>.</a:t>
            </a:r>
            <a:r>
              <a:rPr lang="en-GB" dirty="0"/>
              <a:t> </a:t>
            </a:r>
            <a:endParaRPr lang="en-GB" dirty="0" smtClean="0"/>
          </a:p>
          <a:p>
            <a:pPr marL="0" indent="0">
              <a:buNone/>
            </a:pPr>
            <a:r>
              <a:rPr lang="en-GB" dirty="0" smtClean="0"/>
              <a:t>They </a:t>
            </a:r>
            <a:r>
              <a:rPr lang="en-GB" dirty="0"/>
              <a:t>could fire shells as far as seven kilometres and had to be placed on a flat surface. It was often difficult to find a good position for the guns because the battle field was uneven and muddy. Each field gun needed a team of between four and six men to operate them</a:t>
            </a:r>
            <a:r>
              <a:rPr lang="en-GB" dirty="0" smtClean="0"/>
              <a:t>. </a:t>
            </a:r>
          </a:p>
          <a:p>
            <a:pPr marL="0" indent="0">
              <a:buNone/>
            </a:pPr>
            <a:r>
              <a:rPr lang="en-GB" dirty="0" smtClean="0"/>
              <a:t>These guns were able to kill a lot more </a:t>
            </a:r>
            <a:r>
              <a:rPr lang="en-GB" dirty="0" smtClean="0"/>
              <a:t>people more quickly.</a:t>
            </a:r>
            <a:endParaRPr lang="en-GB" dirty="0"/>
          </a:p>
          <a:p>
            <a:endParaRPr lang="en-GB" dirty="0"/>
          </a:p>
        </p:txBody>
      </p:sp>
    </p:spTree>
    <p:extLst>
      <p:ext uri="{BB962C8B-B14F-4D97-AF65-F5344CB8AC3E}">
        <p14:creationId xmlns:p14="http://schemas.microsoft.com/office/powerpoint/2010/main" val="414614341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heel(1)">
                                      <p:cBhvr>
                                        <p:cTn id="14" dur="2000"/>
                                        <p:tgtEl>
                                          <p:spTgt spid="4">
                                            <p:txEl>
                                              <p:pRg st="0" end="0"/>
                                            </p:txEl>
                                          </p:spTgt>
                                        </p:tgtEl>
                                      </p:cBhvr>
                                    </p:animEffect>
                                  </p:childTnLst>
                                </p:cTn>
                              </p:par>
                              <p:par>
                                <p:cTn id="15" presetID="21" presetClass="entr" presetSubtype="1"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heel(1)">
                                      <p:cBhvr>
                                        <p:cTn id="17" dur="2000"/>
                                        <p:tgtEl>
                                          <p:spTgt spid="4">
                                            <p:txEl>
                                              <p:pRg st="1" end="1"/>
                                            </p:txEl>
                                          </p:spTgt>
                                        </p:tgtEl>
                                      </p:cBhvr>
                                    </p:animEffect>
                                  </p:childTnLst>
                                </p:cTn>
                              </p:par>
                              <p:par>
                                <p:cTn id="18" presetID="21" presetClass="entr" presetSubtype="1" fill="hold"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wheel(1)">
                                      <p:cBhvr>
                                        <p:cTn id="20" dur="2000"/>
                                        <p:tgtEl>
                                          <p:spTgt spid="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171976" y="167425"/>
            <a:ext cx="10019763" cy="769441"/>
          </a:xfrm>
          <a:prstGeom prst="rect">
            <a:avLst/>
          </a:prstGeom>
          <a:noFill/>
        </p:spPr>
        <p:txBody>
          <a:bodyPr wrap="square" rtlCol="0">
            <a:spAutoFit/>
          </a:bodyPr>
          <a:lstStyle/>
          <a:p>
            <a:pPr algn="ctr"/>
            <a:r>
              <a:rPr lang="en-GB" sz="4400" dirty="0" smtClean="0">
                <a:solidFill>
                  <a:schemeClr val="accent6">
                    <a:lumMod val="75000"/>
                  </a:schemeClr>
                </a:solidFill>
                <a:effectLst>
                  <a:outerShdw blurRad="38100" dist="38100" dir="2700000" algn="tl">
                    <a:srgbClr val="000000">
                      <a:alpha val="43137"/>
                    </a:srgbClr>
                  </a:outerShdw>
                </a:effectLst>
              </a:rPr>
              <a:t>Zeppelin- airplane</a:t>
            </a:r>
            <a:endParaRPr lang="en-GB" sz="4400" dirty="0">
              <a:solidFill>
                <a:schemeClr val="accent6">
                  <a:lumMod val="75000"/>
                </a:schemeClr>
              </a:solidFill>
              <a:effectLst>
                <a:outerShdw blurRad="38100" dist="38100" dir="2700000" algn="tl">
                  <a:srgbClr val="000000">
                    <a:alpha val="43137"/>
                  </a:srgbClr>
                </a:outerShdw>
              </a:effectLst>
            </a:endParaRPr>
          </a:p>
        </p:txBody>
      </p:sp>
      <p:sp>
        <p:nvSpPr>
          <p:cNvPr id="10" name="TextBox 9"/>
          <p:cNvSpPr txBox="1"/>
          <p:nvPr/>
        </p:nvSpPr>
        <p:spPr>
          <a:xfrm>
            <a:off x="598866" y="1725769"/>
            <a:ext cx="11165982" cy="1815882"/>
          </a:xfrm>
          <a:prstGeom prst="rect">
            <a:avLst/>
          </a:prstGeom>
          <a:noFill/>
        </p:spPr>
        <p:txBody>
          <a:bodyPr wrap="square" rtlCol="0">
            <a:spAutoFit/>
          </a:bodyPr>
          <a:lstStyle/>
          <a:p>
            <a:r>
              <a:rPr lang="en-GB" sz="2800" dirty="0" smtClean="0"/>
              <a:t>Airplanes were very useful during the war they are also known as blimps. They were used in German bombing raids in the war. They helped the war because people could then fly over </a:t>
            </a:r>
            <a:r>
              <a:rPr lang="en-GB" sz="2800" dirty="0" err="1" smtClean="0"/>
              <a:t>citys</a:t>
            </a:r>
            <a:r>
              <a:rPr lang="en-GB" sz="2800" dirty="0" smtClean="0"/>
              <a:t> and trenches in the day or night.</a:t>
            </a:r>
            <a:endParaRPr lang="en-GB" sz="2800" dirty="0"/>
          </a:p>
        </p:txBody>
      </p:sp>
    </p:spTree>
    <p:extLst>
      <p:ext uri="{BB962C8B-B14F-4D97-AF65-F5344CB8AC3E}">
        <p14:creationId xmlns:p14="http://schemas.microsoft.com/office/powerpoint/2010/main" val="8899550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randombar(horizontal)">
                                      <p:cBhvr>
                                        <p:cTn id="14"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955369" y="3657600"/>
            <a:ext cx="1790700" cy="2552700"/>
          </a:xfrm>
          <a:prstGeom prst="rect">
            <a:avLst/>
          </a:prstGeom>
        </p:spPr>
      </p:pic>
      <p:sp>
        <p:nvSpPr>
          <p:cNvPr id="2" name="Title 1"/>
          <p:cNvSpPr>
            <a:spLocks noGrp="1"/>
          </p:cNvSpPr>
          <p:nvPr>
            <p:ph type="ctrTitle"/>
          </p:nvPr>
        </p:nvSpPr>
        <p:spPr>
          <a:xfrm>
            <a:off x="684212" y="1493950"/>
            <a:ext cx="8001000" cy="2472744"/>
          </a:xfrm>
        </p:spPr>
        <p:txBody>
          <a:bodyPr>
            <a:normAutofit/>
          </a:bodyPr>
          <a:lstStyle/>
          <a:p>
            <a:r>
              <a:rPr lang="en-GB" sz="2400" dirty="0" smtClean="0">
                <a:latin typeface="Aharoni" panose="02010803020104030203" pitchFamily="2" charset="-79"/>
                <a:cs typeface="Aharoni" panose="02010803020104030203" pitchFamily="2" charset="-79"/>
              </a:rPr>
              <a:t>During the war people used gas masks to prevent them from suffocating if the Germans through a gas bomb in there trench. </a:t>
            </a:r>
            <a:br>
              <a:rPr lang="en-GB" sz="2400" dirty="0" smtClean="0">
                <a:latin typeface="Aharoni" panose="02010803020104030203" pitchFamily="2" charset="-79"/>
                <a:cs typeface="Aharoni" panose="02010803020104030203" pitchFamily="2" charset="-79"/>
              </a:rPr>
            </a:br>
            <a:r>
              <a:rPr lang="en-GB" sz="2400" dirty="0" smtClean="0">
                <a:latin typeface="Aharoni" panose="02010803020104030203" pitchFamily="2" charset="-79"/>
                <a:cs typeface="Aharoni" panose="02010803020104030203" pitchFamily="2" charset="-79"/>
              </a:rPr>
              <a:t>The soldiers were not the only people who wore gas masks but also town folk if they were in a place of war and danger</a:t>
            </a:r>
            <a:endParaRPr lang="en-GB" sz="24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903153" y="-97068"/>
            <a:ext cx="6400800" cy="1947333"/>
          </a:xfrm>
        </p:spPr>
        <p:txBody>
          <a:bodyPr>
            <a:normAutofit/>
          </a:bodyPr>
          <a:lstStyle/>
          <a:p>
            <a:r>
              <a:rPr lang="en-GB" sz="6000" dirty="0" smtClean="0">
                <a:solidFill>
                  <a:schemeClr val="tx1"/>
                </a:solidFill>
                <a:latin typeface="Arial Black" panose="020B0A04020102020204" pitchFamily="34" charset="0"/>
              </a:rPr>
              <a:t>Gas Masks</a:t>
            </a:r>
            <a:endParaRPr lang="en-GB" sz="6000" dirty="0">
              <a:solidFill>
                <a:schemeClr val="tx1"/>
              </a:solidFill>
              <a:latin typeface="Arial Black" panose="020B0A04020102020204" pitchFamily="34" charset="0"/>
            </a:endParaRPr>
          </a:p>
        </p:txBody>
      </p:sp>
    </p:spTree>
    <p:extLst>
      <p:ext uri="{BB962C8B-B14F-4D97-AF65-F5344CB8AC3E}">
        <p14:creationId xmlns:p14="http://schemas.microsoft.com/office/powerpoint/2010/main" val="167593935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75</TotalTime>
  <Words>171</Words>
  <Application>Microsoft Office PowerPoint</Application>
  <PresentationFormat>Widescreen</PresentationFormat>
  <Paragraphs>10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Aharoni</vt:lpstr>
      <vt:lpstr>Arial Black</vt:lpstr>
      <vt:lpstr>Century Gothic</vt:lpstr>
      <vt:lpstr>Wingdings 3</vt:lpstr>
      <vt:lpstr>Slice</vt:lpstr>
      <vt:lpstr>WW1 INVENTIONS</vt:lpstr>
      <vt:lpstr>Machine Gun and Artillery field gun</vt:lpstr>
      <vt:lpstr>PowerPoint Presentation</vt:lpstr>
      <vt:lpstr>During the war people used gas masks to prevent them from suffocating if the Germans through a gas bomb in there trench.  The soldiers were not the only people who wore gas masks but also town folk if they were in a place of war and danger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WW1 INVENTIONS</dc:title>
  <dc:creator>Class4</dc:creator>
  <cp:lastModifiedBy>Alice Rees</cp:lastModifiedBy>
  <cp:revision>9</cp:revision>
  <dcterms:created xsi:type="dcterms:W3CDTF">2017-11-28T13:59:24Z</dcterms:created>
  <dcterms:modified xsi:type="dcterms:W3CDTF">2017-11-29T08:01:59Z</dcterms:modified>
</cp:coreProperties>
</file>