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7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11/28/2017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11/28/2017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3276600" y="2514600"/>
            <a:ext cx="8915400" cy="2262188"/>
          </a:xfrm>
        </p:spPr>
        <p:txBody>
          <a:bodyPr>
            <a:normAutofit/>
          </a:bodyPr>
          <a:lstStyle/>
          <a:p>
            <a:r>
              <a:rPr lang="en-GB" sz="6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World</a:t>
            </a:r>
            <a:r>
              <a:rPr lang="en-GB" sz="6600" dirty="0" smtClean="0">
                <a:solidFill>
                  <a:srgbClr val="0070C0"/>
                </a:solidFill>
              </a:rPr>
              <a:t> </a:t>
            </a:r>
            <a:r>
              <a:rPr lang="en-GB" sz="6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War</a:t>
            </a:r>
            <a:r>
              <a:rPr lang="en-GB" sz="6600" dirty="0" smtClean="0">
                <a:solidFill>
                  <a:srgbClr val="0070C0"/>
                </a:solidFill>
              </a:rPr>
              <a:t> </a:t>
            </a:r>
            <a:r>
              <a:rPr lang="en-GB" sz="6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One</a:t>
            </a:r>
            <a:endParaRPr lang="en-GB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89641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69477" y="295422"/>
            <a:ext cx="92565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Gas masks</a:t>
            </a:r>
            <a:r>
              <a:rPr lang="en-GB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GB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and</a:t>
            </a:r>
            <a:r>
              <a:rPr lang="en-GB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GB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G</a:t>
            </a:r>
            <a:r>
              <a:rPr lang="en-GB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as</a:t>
            </a:r>
            <a:endParaRPr lang="en-GB" sz="54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02192" y="1657419"/>
            <a:ext cx="872197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Gas was first used as a weapon in world war 1. Therefore gas masks were invented because gas could kill a lot of men in minutes. Gas masks helped because they were les likely to die. Animals used on the battle field also wore gas masks – especially horses. </a:t>
            </a:r>
          </a:p>
        </p:txBody>
      </p:sp>
      <p:pic>
        <p:nvPicPr>
          <p:cNvPr id="1026" name="Picture 2" descr="Image result for gas masks ww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9439" y="3015062"/>
            <a:ext cx="4403187" cy="32552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gas masks ww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390" y="3015062"/>
            <a:ext cx="3200400" cy="3648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185928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249637" y="647113"/>
            <a:ext cx="6921305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2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Z</a:t>
            </a:r>
            <a:r>
              <a:rPr lang="en-GB" sz="62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eppelin</a:t>
            </a:r>
            <a:endParaRPr lang="en-GB" sz="6200" dirty="0"/>
          </a:p>
        </p:txBody>
      </p:sp>
      <p:pic>
        <p:nvPicPr>
          <p:cNvPr id="2050" name="Picture 2" descr="Image result for zeppelin ww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3692" y="3734972"/>
            <a:ext cx="62103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335237" y="2160264"/>
            <a:ext cx="945348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Before ww1 zeppelins existed but they were not used to drop bombs. They were invented by a </a:t>
            </a:r>
            <a:r>
              <a:rPr lang="en-GB" dirty="0"/>
              <a:t>G</a:t>
            </a:r>
            <a:r>
              <a:rPr lang="en-GB" dirty="0" smtClean="0"/>
              <a:t>erman inventor. They ran on hydrogen which is lighter than air so it can float. There was an underneath compartment where bombs were dropped from.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59330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21502" y="759655"/>
            <a:ext cx="6443003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2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Tanks</a:t>
            </a:r>
            <a:endParaRPr lang="en-GB" sz="62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38622" y="2630658"/>
            <a:ext cx="742774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Tanks were first invented in WW1.They were fist used on 15</a:t>
            </a:r>
            <a:r>
              <a:rPr lang="en-GB" baseline="30000" dirty="0" smtClean="0"/>
              <a:t>th</a:t>
            </a:r>
            <a:r>
              <a:rPr lang="en-GB" dirty="0" smtClean="0"/>
              <a:t> September 1916. </a:t>
            </a:r>
            <a:r>
              <a:rPr lang="en-GB" dirty="0" err="1" smtClean="0"/>
              <a:t>Britan</a:t>
            </a:r>
            <a:r>
              <a:rPr lang="en-GB" dirty="0" smtClean="0"/>
              <a:t> alone produced 2600 tanks in ww1. They were very big and strong.</a:t>
            </a:r>
          </a:p>
          <a:p>
            <a:endParaRPr lang="en-GB" dirty="0"/>
          </a:p>
          <a:p>
            <a:r>
              <a:rPr lang="en-GB" dirty="0" smtClean="0"/>
              <a:t>Sylvie </a:t>
            </a:r>
            <a:r>
              <a:rPr lang="en-GB" smtClean="0"/>
              <a:t>and Luke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041548189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64</TotalTime>
  <Words>140</Words>
  <Application>Microsoft Office PowerPoint</Application>
  <PresentationFormat>Widescreen</PresentationFormat>
  <Paragraphs>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Century Gothic</vt:lpstr>
      <vt:lpstr>Wingdings 3</vt:lpstr>
      <vt:lpstr>Wisp</vt:lpstr>
      <vt:lpstr>World War One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World War One</dc:title>
  <dc:creator>Class6</dc:creator>
  <cp:lastModifiedBy>Class6</cp:lastModifiedBy>
  <cp:revision>7</cp:revision>
  <dcterms:created xsi:type="dcterms:W3CDTF">2017-11-28T14:06:14Z</dcterms:created>
  <dcterms:modified xsi:type="dcterms:W3CDTF">2017-11-28T15:11:13Z</dcterms:modified>
</cp:coreProperties>
</file>