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1" r:id="rId5"/>
    <p:sldId id="262" r:id="rId6"/>
    <p:sldId id="258" r:id="rId7"/>
    <p:sldId id="267" r:id="rId8"/>
    <p:sldId id="268" r:id="rId9"/>
    <p:sldId id="270" r:id="rId10"/>
    <p:sldId id="272" r:id="rId11"/>
    <p:sldId id="274" r:id="rId12"/>
    <p:sldId id="275" r:id="rId13"/>
    <p:sldId id="283" r:id="rId14"/>
    <p:sldId id="277" r:id="rId15"/>
    <p:sldId id="276" r:id="rId16"/>
    <p:sldId id="279" r:id="rId17"/>
    <p:sldId id="286" r:id="rId18"/>
    <p:sldId id="287" r:id="rId19"/>
    <p:sldId id="289" r:id="rId20"/>
    <p:sldId id="291" r:id="rId21"/>
    <p:sldId id="285" r:id="rId22"/>
    <p:sldId id="298" r:id="rId23"/>
    <p:sldId id="295" r:id="rId24"/>
    <p:sldId id="296" r:id="rId25"/>
    <p:sldId id="297" r:id="rId26"/>
    <p:sldId id="293" r:id="rId27"/>
    <p:sldId id="299" r:id="rId28"/>
    <p:sldId id="300" r:id="rId29"/>
    <p:sldId id="303" r:id="rId30"/>
    <p:sldId id="301" r:id="rId31"/>
    <p:sldId id="305" r:id="rId32"/>
    <p:sldId id="306" r:id="rId33"/>
    <p:sldId id="307" r:id="rId34"/>
    <p:sldId id="308" r:id="rId35"/>
    <p:sldId id="312" r:id="rId36"/>
    <p:sldId id="313" r:id="rId37"/>
    <p:sldId id="311" r:id="rId3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9FD5-47DB-41BF-8553-A33882B6EC82}" type="datetimeFigureOut">
              <a:rPr lang="en-GB" smtClean="0"/>
              <a:t>29/06/2015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A191-6E21-429F-82A2-E634819B1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049000"/>
      </p:ext>
    </p:extLst>
  </p:cSld>
  <p:clrMapOvr>
    <a:masterClrMapping/>
  </p:clrMapOvr>
  <p:transition spd="med" advClick="0" advTm="1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9FD5-47DB-41BF-8553-A33882B6EC82}" type="datetimeFigureOut">
              <a:rPr lang="en-GB" smtClean="0"/>
              <a:t>29/06/2015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A191-6E21-429F-82A2-E634819B1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481491"/>
      </p:ext>
    </p:extLst>
  </p:cSld>
  <p:clrMapOvr>
    <a:masterClrMapping/>
  </p:clrMapOvr>
  <p:transition spd="med" advClick="0" advTm="1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9FD5-47DB-41BF-8553-A33882B6EC82}" type="datetimeFigureOut">
              <a:rPr lang="en-GB" smtClean="0"/>
              <a:t>29/06/2015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A191-6E21-429F-82A2-E634819B1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72644"/>
      </p:ext>
    </p:extLst>
  </p:cSld>
  <p:clrMapOvr>
    <a:masterClrMapping/>
  </p:clrMapOvr>
  <p:transition spd="med" advClick="0" advTm="1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9FD5-47DB-41BF-8553-A33882B6EC82}" type="datetimeFigureOut">
              <a:rPr lang="en-GB" smtClean="0"/>
              <a:t>29/06/2015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A191-6E21-429F-82A2-E634819B1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820218"/>
      </p:ext>
    </p:extLst>
  </p:cSld>
  <p:clrMapOvr>
    <a:masterClrMapping/>
  </p:clrMapOvr>
  <p:transition spd="med" advClick="0" advTm="1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9FD5-47DB-41BF-8553-A33882B6EC82}" type="datetimeFigureOut">
              <a:rPr lang="en-GB" smtClean="0"/>
              <a:t>29/06/2015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A191-6E21-429F-82A2-E634819B1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496675"/>
      </p:ext>
    </p:extLst>
  </p:cSld>
  <p:clrMapOvr>
    <a:masterClrMapping/>
  </p:clrMapOvr>
  <p:transition spd="med" advClick="0" advTm="1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9FD5-47DB-41BF-8553-A33882B6EC82}" type="datetimeFigureOut">
              <a:rPr lang="en-GB" smtClean="0"/>
              <a:t>29/06/2015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A191-6E21-429F-82A2-E634819B1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736649"/>
      </p:ext>
    </p:extLst>
  </p:cSld>
  <p:clrMapOvr>
    <a:masterClrMapping/>
  </p:clrMapOvr>
  <p:transition spd="med" advClick="0" advTm="1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9FD5-47DB-41BF-8553-A33882B6EC82}" type="datetimeFigureOut">
              <a:rPr lang="en-GB" smtClean="0"/>
              <a:t>29/06/2015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A191-6E21-429F-82A2-E634819B1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152180"/>
      </p:ext>
    </p:extLst>
  </p:cSld>
  <p:clrMapOvr>
    <a:masterClrMapping/>
  </p:clrMapOvr>
  <p:transition spd="med" advClick="0" advTm="1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9FD5-47DB-41BF-8553-A33882B6EC82}" type="datetimeFigureOut">
              <a:rPr lang="en-GB" smtClean="0"/>
              <a:t>29/06/2015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A191-6E21-429F-82A2-E634819B1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11513"/>
      </p:ext>
    </p:extLst>
  </p:cSld>
  <p:clrMapOvr>
    <a:masterClrMapping/>
  </p:clrMapOvr>
  <p:transition spd="med" advClick="0" advTm="1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9FD5-47DB-41BF-8553-A33882B6EC82}" type="datetimeFigureOut">
              <a:rPr lang="en-GB" smtClean="0"/>
              <a:t>29/06/2015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A191-6E21-429F-82A2-E634819B1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815242"/>
      </p:ext>
    </p:extLst>
  </p:cSld>
  <p:clrMapOvr>
    <a:masterClrMapping/>
  </p:clrMapOvr>
  <p:transition spd="med" advClick="0" advTm="1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9FD5-47DB-41BF-8553-A33882B6EC82}" type="datetimeFigureOut">
              <a:rPr lang="en-GB" smtClean="0"/>
              <a:t>29/06/2015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A191-6E21-429F-82A2-E634819B1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27733"/>
      </p:ext>
    </p:extLst>
  </p:cSld>
  <p:clrMapOvr>
    <a:masterClrMapping/>
  </p:clrMapOvr>
  <p:transition spd="med" advClick="0" advTm="1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9FD5-47DB-41BF-8553-A33882B6EC82}" type="datetimeFigureOut">
              <a:rPr lang="en-GB" smtClean="0"/>
              <a:t>29/06/2015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1A191-6E21-429F-82A2-E634819B1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635260"/>
      </p:ext>
    </p:extLst>
  </p:cSld>
  <p:clrMapOvr>
    <a:masterClrMapping/>
  </p:clrMapOvr>
  <p:transition spd="med" advClick="0" advTm="1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99FD5-47DB-41BF-8553-A33882B6EC82}" type="datetimeFigureOut">
              <a:rPr lang="en-GB" smtClean="0"/>
              <a:t>29/06/2015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A191-6E21-429F-82A2-E634819B1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793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Our memories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by Class 1</a:t>
            </a:r>
            <a:endParaRPr lang="en-GB" dirty="0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99"/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1268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80223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192049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924928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069991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097225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96462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455592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549671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98176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317471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027973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52962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769481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377568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486493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331635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217730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808814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55698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6153132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025325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009730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92-300x168[1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12192000" cy="6827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972661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845222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261506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728034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0"/>
            <a:ext cx="5122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064758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762088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16-225x300[1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207532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17-300x225[1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5578838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78-300x225[1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455805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9[1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866968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0-300x225[1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047943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500-168x300[1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25" y="0"/>
            <a:ext cx="3840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314175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03140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172999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409576"/>
      </p:ext>
    </p:extLst>
  </p:cSld>
  <p:clrMapOvr>
    <a:masterClrMapping/>
  </p:clrMapOvr>
  <p:transition spd="med" advClick="0" advTm="100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418</TotalTime>
  <Words>5</Words>
  <Application>Microsoft Office PowerPoint</Application>
  <PresentationFormat>Widescreen</PresentationFormat>
  <Paragraphs>2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Our memories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memories</dc:title>
  <dc:creator>Nicola Scade</dc:creator>
  <cp:lastModifiedBy>Nicola Scade</cp:lastModifiedBy>
  <cp:revision>6</cp:revision>
  <dcterms:created xsi:type="dcterms:W3CDTF">2015-06-17T10:15:49Z</dcterms:created>
  <dcterms:modified xsi:type="dcterms:W3CDTF">2015-06-29T15:35:38Z</dcterms:modified>
</cp:coreProperties>
</file>