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5" r:id="rId4"/>
    <p:sldId id="264" r:id="rId5"/>
    <p:sldId id="263" r:id="rId6"/>
    <p:sldId id="262" r:id="rId7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F98-8328-42DB-B03C-35D531058392}" type="datetimeFigureOut">
              <a:rPr lang="en-GB"/>
              <a:pPr>
                <a:defRPr/>
              </a:pPr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620AF-6BE0-4E7E-BF49-CFAF1A3782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6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7F14-566E-4563-8335-953775027844}" type="datetimeFigureOut">
              <a:rPr lang="en-GB"/>
              <a:pPr>
                <a:defRPr/>
              </a:pPr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F1ABD-81D3-42AA-A897-43A397E036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80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D604-2DEC-44BA-A48E-E9C1F76DEC4A}" type="datetimeFigureOut">
              <a:rPr lang="en-GB"/>
              <a:pPr>
                <a:defRPr/>
              </a:pPr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FA49-24A9-488B-B07A-8B561CF73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41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AFAEF-849C-45F3-811A-EBB987313742}" type="datetimeFigureOut">
              <a:rPr lang="en-GB"/>
              <a:pPr>
                <a:defRPr/>
              </a:pPr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58D5-2A4D-4C81-8ED4-2C9458B514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7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DBE7-01DA-48A4-923B-D4CA22D5275E}" type="datetimeFigureOut">
              <a:rPr lang="en-GB"/>
              <a:pPr>
                <a:defRPr/>
              </a:pPr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20A0-6EA1-49D5-B48A-6D23B47F18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62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19E4-ECE2-4122-93EF-3A49C50C2D57}" type="datetimeFigureOut">
              <a:rPr lang="en-GB"/>
              <a:pPr>
                <a:defRPr/>
              </a:pPr>
              <a:t>29/11/2022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693B-29C2-4F55-A29B-21E1AD6C84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97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105CA-40BC-455C-9770-47FBAEDF2421}" type="datetimeFigureOut">
              <a:rPr lang="en-GB"/>
              <a:pPr>
                <a:defRPr/>
              </a:pPr>
              <a:t>29/11/2022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7708-464C-4AEA-A7B8-4B285DACDF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92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3902-B7CC-4E27-A84F-312F646A5383}" type="datetimeFigureOut">
              <a:rPr lang="en-GB"/>
              <a:pPr>
                <a:defRPr/>
              </a:pPr>
              <a:t>29/11/2022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E411-8CC9-4166-988B-273AE13EAE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72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8E5B4-2E48-4719-974E-D82F09495A86}" type="datetimeFigureOut">
              <a:rPr lang="en-GB"/>
              <a:pPr>
                <a:defRPr/>
              </a:pPr>
              <a:t>29/11/2022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B9E4-9FF8-4EC8-B50D-4951A961CB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18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0C3B0-68A5-443B-88C6-5FECBE604E9F}" type="datetimeFigureOut">
              <a:rPr lang="en-GB"/>
              <a:pPr>
                <a:defRPr/>
              </a:pPr>
              <a:t>29/11/2022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9B28-268B-49A7-AF8D-7946FC0FDE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96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14956-B12A-44A8-83F0-124A03B176D5}" type="datetimeFigureOut">
              <a:rPr lang="en-GB"/>
              <a:pPr>
                <a:defRPr/>
              </a:pPr>
              <a:t>29/11/2022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C65E4-46B5-4332-9DF1-8EB77AC35F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1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35D674-E256-47CB-AA7B-6DC5318AB236}" type="datetimeFigureOut">
              <a:rPr lang="en-GB"/>
              <a:pPr>
                <a:defRPr/>
              </a:pPr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FF98F1-39C7-45D9-B0B8-1C5215469E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9285" y="769263"/>
            <a:ext cx="6808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</a:rPr>
              <a:t>O Little Town of Bethlehem</a:t>
            </a:r>
            <a:endParaRPr lang="en-GB" sz="4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2" y="586383"/>
            <a:ext cx="4003668" cy="315914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95221" y="4359627"/>
            <a:ext cx="10952827" cy="1428561"/>
            <a:chOff x="492368" y="4699062"/>
            <a:chExt cx="10952827" cy="1428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094" y="5484946"/>
              <a:ext cx="2835344" cy="6426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4542" y="4699062"/>
              <a:ext cx="3380653" cy="6426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814" y="4699062"/>
              <a:ext cx="2410039" cy="6426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68" y="4699064"/>
              <a:ext cx="1348274" cy="64267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8999" y="4699063"/>
              <a:ext cx="2216126" cy="6426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0102" y="5491190"/>
              <a:ext cx="1454288" cy="6301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963" y="5491190"/>
              <a:ext cx="3184124" cy="6301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612" y="5491190"/>
              <a:ext cx="2520763" cy="6301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331" y="4699064"/>
              <a:ext cx="998979" cy="64267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0" y="6049135"/>
            <a:ext cx="12192000" cy="808865"/>
            <a:chOff x="0" y="6049135"/>
            <a:chExt cx="12192000" cy="808865"/>
          </a:xfrm>
        </p:grpSpPr>
        <p:sp>
          <p:nvSpPr>
            <p:cNvPr id="16" name="Rectangle 15"/>
            <p:cNvSpPr/>
            <p:nvPr/>
          </p:nvSpPr>
          <p:spPr>
            <a:xfrm>
              <a:off x="0" y="6402288"/>
              <a:ext cx="12192000" cy="4557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latin typeface="Trajan Pro" panose="02020502050506020301" pitchFamily="18" charset="0"/>
                </a:rPr>
                <a:t>The Cathedral School of St. Saviour and St. Mary </a:t>
              </a:r>
              <a:r>
                <a:rPr lang="en-GB" dirty="0" err="1" smtClean="0">
                  <a:latin typeface="Trajan Pro" panose="02020502050506020301" pitchFamily="18" charset="0"/>
                </a:rPr>
                <a:t>Overie</a:t>
              </a:r>
              <a:endParaRPr lang="en-GB" dirty="0">
                <a:latin typeface="Trajan Pro" panose="02020502050506020301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8398" y="6049135"/>
              <a:ext cx="879299" cy="693822"/>
            </a:xfrm>
            <a:prstGeom prst="rect">
              <a:avLst/>
            </a:prstGeom>
          </p:spPr>
        </p:pic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2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9"/>
    </mc:Choice>
    <mc:Fallback>
      <p:transition spd="slow" advTm="4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446881" y="285602"/>
            <a:ext cx="1129823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O little town of Bethlehem,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How still we see thee lie.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Above thy deep and dreamless sleep,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The silent stars go by.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Yet in thy dark streets </a:t>
            </a:r>
            <a:r>
              <a:rPr lang="en-GB" altLang="en-US" sz="4800" dirty="0" err="1">
                <a:solidFill>
                  <a:schemeClr val="bg1"/>
                </a:solidFill>
              </a:rPr>
              <a:t>shineth</a:t>
            </a:r>
            <a:r>
              <a:rPr lang="en-GB" altLang="en-US" sz="4800" dirty="0">
                <a:solidFill>
                  <a:schemeClr val="bg1"/>
                </a:solidFill>
              </a:rPr>
              <a:t>,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The everlasting Light.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The hopes and fears of all the years,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Are met in thee tonight.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6049135"/>
            <a:ext cx="12192000" cy="808865"/>
            <a:chOff x="0" y="6049135"/>
            <a:chExt cx="12192000" cy="808865"/>
          </a:xfrm>
        </p:grpSpPr>
        <p:sp>
          <p:nvSpPr>
            <p:cNvPr id="4" name="Rectangle 3"/>
            <p:cNvSpPr/>
            <p:nvPr/>
          </p:nvSpPr>
          <p:spPr>
            <a:xfrm>
              <a:off x="0" y="6402288"/>
              <a:ext cx="12192000" cy="4557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latin typeface="Trajan Pro" panose="02020502050506020301" pitchFamily="18" charset="0"/>
                </a:rPr>
                <a:t>The Cathedral School of St. Saviour and St. Mary </a:t>
              </a:r>
              <a:r>
                <a:rPr lang="en-GB" dirty="0" err="1" smtClean="0">
                  <a:latin typeface="Trajan Pro" panose="02020502050506020301" pitchFamily="18" charset="0"/>
                </a:rPr>
                <a:t>Overie</a:t>
              </a:r>
              <a:endParaRPr lang="en-GB" dirty="0">
                <a:latin typeface="Trajan Pro" panose="02020502050506020301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8398" y="6049135"/>
              <a:ext cx="879299" cy="693822"/>
            </a:xfrm>
            <a:prstGeom prst="rect">
              <a:avLst/>
            </a:prstGeom>
          </p:spPr>
        </p:pic>
      </p:grp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46"/>
    </mc:Choice>
    <mc:Fallback>
      <p:transition spd="slow" advTm="30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446881" y="285602"/>
            <a:ext cx="1129823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O morning stars together,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Proclaim the holy birth.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And praises sing to God the King,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And Peace to men on earth.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For Christ is born of Mary,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And gathered all above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While mortals sleep, the angels keep</a:t>
            </a:r>
          </a:p>
          <a:p>
            <a:pPr eaLnBrk="1" hangingPunct="1"/>
            <a:r>
              <a:rPr lang="en-GB" altLang="en-US" sz="4800">
                <a:solidFill>
                  <a:schemeClr val="bg1"/>
                </a:solidFill>
              </a:rPr>
              <a:t>Their watch of wondering love.</a:t>
            </a:r>
            <a:endParaRPr lang="en-GB" altLang="en-US" sz="48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049135"/>
            <a:ext cx="12192000" cy="808865"/>
            <a:chOff x="0" y="6049135"/>
            <a:chExt cx="12192000" cy="808865"/>
          </a:xfrm>
        </p:grpSpPr>
        <p:sp>
          <p:nvSpPr>
            <p:cNvPr id="4" name="Rectangle 3"/>
            <p:cNvSpPr/>
            <p:nvPr/>
          </p:nvSpPr>
          <p:spPr>
            <a:xfrm>
              <a:off x="0" y="6402288"/>
              <a:ext cx="12192000" cy="4557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latin typeface="Trajan Pro" panose="02020502050506020301" pitchFamily="18" charset="0"/>
                </a:rPr>
                <a:t>The Cathedral School of St. Saviour and St. Mary </a:t>
              </a:r>
              <a:r>
                <a:rPr lang="en-GB" dirty="0" err="1" smtClean="0">
                  <a:latin typeface="Trajan Pro" panose="02020502050506020301" pitchFamily="18" charset="0"/>
                </a:rPr>
                <a:t>Overie</a:t>
              </a:r>
              <a:endParaRPr lang="en-GB" dirty="0">
                <a:latin typeface="Trajan Pro" panose="02020502050506020301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8398" y="6049135"/>
              <a:ext cx="879299" cy="693822"/>
            </a:xfrm>
            <a:prstGeom prst="rect">
              <a:avLst/>
            </a:prstGeom>
          </p:spPr>
        </p:pic>
      </p:grp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3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46"/>
    </mc:Choice>
    <mc:Fallback>
      <p:transition spd="slow" advTm="30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446881" y="285602"/>
            <a:ext cx="1129823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How silently, how silently,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The wondrous gift is given!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So God imparts to human hearts,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The blessings of His heaven.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No ear may hear His coming,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But in this world of sin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Where meek souls will receive him still,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The dear Christ enters in.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6049135"/>
            <a:ext cx="12192000" cy="808865"/>
            <a:chOff x="0" y="6049135"/>
            <a:chExt cx="12192000" cy="808865"/>
          </a:xfrm>
        </p:grpSpPr>
        <p:sp>
          <p:nvSpPr>
            <p:cNvPr id="4" name="Rectangle 3"/>
            <p:cNvSpPr/>
            <p:nvPr/>
          </p:nvSpPr>
          <p:spPr>
            <a:xfrm>
              <a:off x="0" y="6402288"/>
              <a:ext cx="12192000" cy="4557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latin typeface="Trajan Pro" panose="02020502050506020301" pitchFamily="18" charset="0"/>
                </a:rPr>
                <a:t>The Cathedral School of St. Saviour and St. Mary </a:t>
              </a:r>
              <a:r>
                <a:rPr lang="en-GB" dirty="0" err="1" smtClean="0">
                  <a:latin typeface="Trajan Pro" panose="02020502050506020301" pitchFamily="18" charset="0"/>
                </a:rPr>
                <a:t>Overie</a:t>
              </a:r>
              <a:endParaRPr lang="en-GB" dirty="0">
                <a:latin typeface="Trajan Pro" panose="02020502050506020301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8398" y="6049135"/>
              <a:ext cx="879299" cy="693822"/>
            </a:xfrm>
            <a:prstGeom prst="rect">
              <a:avLst/>
            </a:prstGeom>
          </p:spPr>
        </p:pic>
      </p:grp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3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46"/>
    </mc:Choice>
    <mc:Fallback>
      <p:transition spd="slow" advTm="30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446881" y="285602"/>
            <a:ext cx="1129823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O holy Child of Bethlehem,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Descend to us, we pray.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Cast out our sin and enter in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Be born to us today.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We hear the Christmas angels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The great glad tidings tell.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O come to us, abide with us</a:t>
            </a:r>
          </a:p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Our Lord Emmanuel.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6049135"/>
            <a:ext cx="12192000" cy="808865"/>
            <a:chOff x="0" y="6049135"/>
            <a:chExt cx="12192000" cy="808865"/>
          </a:xfrm>
        </p:grpSpPr>
        <p:sp>
          <p:nvSpPr>
            <p:cNvPr id="4" name="Rectangle 3"/>
            <p:cNvSpPr/>
            <p:nvPr/>
          </p:nvSpPr>
          <p:spPr>
            <a:xfrm>
              <a:off x="0" y="6402288"/>
              <a:ext cx="12192000" cy="4557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latin typeface="Trajan Pro" panose="02020502050506020301" pitchFamily="18" charset="0"/>
                </a:rPr>
                <a:t>The Cathedral School of St. Saviour and St. Mary </a:t>
              </a:r>
              <a:r>
                <a:rPr lang="en-GB" dirty="0" err="1" smtClean="0">
                  <a:latin typeface="Trajan Pro" panose="02020502050506020301" pitchFamily="18" charset="0"/>
                </a:rPr>
                <a:t>Overie</a:t>
              </a:r>
              <a:endParaRPr lang="en-GB" dirty="0">
                <a:latin typeface="Trajan Pro" panose="02020502050506020301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8398" y="6049135"/>
              <a:ext cx="879299" cy="693822"/>
            </a:xfrm>
            <a:prstGeom prst="rect">
              <a:avLst/>
            </a:prstGeom>
          </p:spPr>
        </p:pic>
      </p:grp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7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46"/>
    </mc:Choice>
    <mc:Fallback>
      <p:transition spd="slow" advTm="30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9285" y="769263"/>
            <a:ext cx="6808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</a:rPr>
              <a:t>O Little Town of Bethlehem</a:t>
            </a:r>
            <a:endParaRPr lang="en-GB" sz="4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2" y="586383"/>
            <a:ext cx="4003668" cy="315914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95221" y="4359627"/>
            <a:ext cx="10952827" cy="1428561"/>
            <a:chOff x="492368" y="4699062"/>
            <a:chExt cx="10952827" cy="1428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094" y="5484946"/>
              <a:ext cx="2835344" cy="6426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4542" y="4699062"/>
              <a:ext cx="3380653" cy="6426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814" y="4699062"/>
              <a:ext cx="2410039" cy="6426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68" y="4699064"/>
              <a:ext cx="1348274" cy="64267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8999" y="4699063"/>
              <a:ext cx="2216126" cy="6426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0102" y="5491190"/>
              <a:ext cx="1454288" cy="6301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963" y="5491190"/>
              <a:ext cx="3184124" cy="6301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612" y="5491190"/>
              <a:ext cx="2520763" cy="6301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331" y="4699064"/>
              <a:ext cx="998979" cy="64267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0" y="6049135"/>
            <a:ext cx="12192000" cy="808865"/>
            <a:chOff x="0" y="6049135"/>
            <a:chExt cx="12192000" cy="808865"/>
          </a:xfrm>
        </p:grpSpPr>
        <p:sp>
          <p:nvSpPr>
            <p:cNvPr id="16" name="Rectangle 15"/>
            <p:cNvSpPr/>
            <p:nvPr/>
          </p:nvSpPr>
          <p:spPr>
            <a:xfrm>
              <a:off x="0" y="6402288"/>
              <a:ext cx="12192000" cy="4557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latin typeface="Trajan Pro" panose="02020502050506020301" pitchFamily="18" charset="0"/>
                </a:rPr>
                <a:t>The Cathedral School of St. Saviour and St. Mary </a:t>
              </a:r>
              <a:r>
                <a:rPr lang="en-GB" dirty="0" err="1" smtClean="0">
                  <a:latin typeface="Trajan Pro" panose="02020502050506020301" pitchFamily="18" charset="0"/>
                </a:rPr>
                <a:t>Overie</a:t>
              </a:r>
              <a:endParaRPr lang="en-GB" dirty="0">
                <a:latin typeface="Trajan Pro" panose="02020502050506020301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8398" y="6049135"/>
              <a:ext cx="879299" cy="693822"/>
            </a:xfrm>
            <a:prstGeom prst="rect">
              <a:avLst/>
            </a:prstGeom>
          </p:spPr>
        </p:pic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6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9"/>
    </mc:Choice>
    <mc:Fallback>
      <p:transition spd="slow" advTm="4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19BC30A-7DA8-4A0B-9CAE-BCFC8DBED9B2}" vid="{996F5B30-AFA1-4B9C-BC81-676FFA5331C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give thanks</Template>
  <TotalTime>912</TotalTime>
  <Words>284</Words>
  <Application>Microsoft Office PowerPoint</Application>
  <PresentationFormat>Widescreen</PresentationFormat>
  <Paragraphs>40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Trajan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Iqra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Scott</dc:creator>
  <cp:lastModifiedBy>Stephen Scott</cp:lastModifiedBy>
  <cp:revision>17</cp:revision>
  <dcterms:created xsi:type="dcterms:W3CDTF">2022-10-13T13:12:08Z</dcterms:created>
  <dcterms:modified xsi:type="dcterms:W3CDTF">2022-11-29T12:28:14Z</dcterms:modified>
</cp:coreProperties>
</file>