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35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91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40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53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4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69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1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39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70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F15D-5F93-4861-9DE8-3077E7C8D249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146B-58DD-4A34-896D-BEBBE304F2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Bob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 smtClean="0">
                <a:solidFill>
                  <a:srgbClr val="FF0000"/>
                </a:solidFill>
              </a:rPr>
              <a:t>arley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835292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44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2700" u="sng" dirty="0" smtClean="0"/>
              <a:t>Early life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Bob Marley was born in1945 .</a:t>
            </a:r>
            <a:br>
              <a:rPr lang="en-GB" sz="2700" dirty="0" smtClean="0"/>
            </a:br>
            <a:r>
              <a:rPr lang="en-GB" sz="2700" dirty="0" smtClean="0"/>
              <a:t>When he was young he was a good singer </a:t>
            </a:r>
            <a:br>
              <a:rPr lang="en-GB" sz="2700" dirty="0" smtClean="0"/>
            </a:br>
            <a:r>
              <a:rPr lang="en-GB" sz="2700" dirty="0" smtClean="0"/>
              <a:t>He was known as Nester </a:t>
            </a:r>
            <a:r>
              <a:rPr lang="en-GB" sz="2700" dirty="0"/>
              <a:t>R</a:t>
            </a:r>
            <a:r>
              <a:rPr lang="en-GB" sz="2700" dirty="0" smtClean="0"/>
              <a:t>obert Marley. </a:t>
            </a: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-71211"/>
            <a:ext cx="6328792" cy="763908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Bob Marley</a:t>
            </a:r>
            <a:endParaRPr lang="en-GB" u="sng" dirty="0">
              <a:solidFill>
                <a:srgbClr val="FF0000"/>
              </a:solidFill>
            </a:endParaRPr>
          </a:p>
        </p:txBody>
      </p:sp>
      <p:pic>
        <p:nvPicPr>
          <p:cNvPr id="1026" name="Picture 2" descr="Music Wallpaper: Bob Marl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3840426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lass3\AppData\Local\Microsoft\Windows\Temporary Internet Files\Content.IE5\0M1DHN30\MP90043097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9592" y="4781076"/>
            <a:ext cx="1385292" cy="207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lass3\AppData\Local\Microsoft\Windows\Temporary Internet Files\Content.IE5\YXFFUOTZ\MM900336563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348" y="4898107"/>
            <a:ext cx="762000" cy="61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0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400" u="sng" dirty="0" smtClean="0"/>
              <a:t>First song</a:t>
            </a:r>
            <a:endParaRPr lang="en-GB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Bob Marley's first song was called Judge not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class3\AppData\Local\Microsoft\Windows\Temporary Internet Files\Content.IE5\9EHS58D1\MC9000976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1811426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lass3\AppData\Local\Microsoft\Windows\Temporary Internet Files\Content.IE5\VYTTM4VY\MC9002375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988" y="909638"/>
            <a:ext cx="22320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8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Bob Marley</vt:lpstr>
      <vt:lpstr> Early life Bob Marley was born in1945 . When he was young he was a good singer  He was known as Nester Robert Marley. </vt:lpstr>
      <vt:lpstr>First song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life Bob Marley was born in1945 . When he was yo</dc:title>
  <dc:creator>Class3</dc:creator>
  <cp:lastModifiedBy>Class3</cp:lastModifiedBy>
  <cp:revision>4</cp:revision>
  <dcterms:created xsi:type="dcterms:W3CDTF">2013-05-22T08:31:39Z</dcterms:created>
  <dcterms:modified xsi:type="dcterms:W3CDTF">2013-05-22T09:03:04Z</dcterms:modified>
</cp:coreProperties>
</file>