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8680-40EB-43C7-919B-CC0C3C41C13B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14C4-E938-4A10-9E25-26DAF5B64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82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8680-40EB-43C7-919B-CC0C3C41C13B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14C4-E938-4A10-9E25-26DAF5B64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97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8680-40EB-43C7-919B-CC0C3C41C13B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14C4-E938-4A10-9E25-26DAF5B64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46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8680-40EB-43C7-919B-CC0C3C41C13B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14C4-E938-4A10-9E25-26DAF5B64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45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8680-40EB-43C7-919B-CC0C3C41C13B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14C4-E938-4A10-9E25-26DAF5B64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79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8680-40EB-43C7-919B-CC0C3C41C13B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14C4-E938-4A10-9E25-26DAF5B64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28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8680-40EB-43C7-919B-CC0C3C41C13B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14C4-E938-4A10-9E25-26DAF5B64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52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8680-40EB-43C7-919B-CC0C3C41C13B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14C4-E938-4A10-9E25-26DAF5B64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40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8680-40EB-43C7-919B-CC0C3C41C13B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14C4-E938-4A10-9E25-26DAF5B64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233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8680-40EB-43C7-919B-CC0C3C41C13B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14C4-E938-4A10-9E25-26DAF5B64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1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28680-40EB-43C7-919B-CC0C3C41C13B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E14C4-E938-4A10-9E25-26DAF5B64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5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28680-40EB-43C7-919B-CC0C3C41C13B}" type="datetimeFigureOut">
              <a:rPr lang="en-GB" smtClean="0"/>
              <a:t>22/05/2013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E14C4-E938-4A10-9E25-26DAF5B64B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12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dirty="0" err="1" smtClean="0">
                <a:latin typeface="Arial Black" pitchFamily="34" charset="0"/>
              </a:rPr>
              <a:t>Usain</a:t>
            </a:r>
            <a:r>
              <a:rPr lang="en-GB" sz="7200" dirty="0" smtClean="0">
                <a:latin typeface="Arial Black" pitchFamily="34" charset="0"/>
              </a:rPr>
              <a:t> Bolt</a:t>
            </a:r>
            <a:endParaRPr lang="en-GB" sz="72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GB" sz="4400" dirty="0" err="1" smtClean="0">
                <a:latin typeface="Arial Black" pitchFamily="34" charset="0"/>
              </a:rPr>
              <a:t>Usain</a:t>
            </a:r>
            <a:r>
              <a:rPr lang="en-GB" sz="4400" dirty="0" smtClean="0">
                <a:latin typeface="Arial Black" pitchFamily="34" charset="0"/>
              </a:rPr>
              <a:t> Bolt was born</a:t>
            </a:r>
          </a:p>
          <a:p>
            <a:r>
              <a:rPr lang="en-GB" sz="4400" dirty="0" smtClean="0">
                <a:latin typeface="Arial Black" pitchFamily="34" charset="0"/>
              </a:rPr>
              <a:t>On the 21</a:t>
            </a:r>
            <a:r>
              <a:rPr lang="en-GB" sz="4400" baseline="30000" dirty="0" smtClean="0">
                <a:latin typeface="Arial Black" pitchFamily="34" charset="0"/>
              </a:rPr>
              <a:t>st</a:t>
            </a:r>
            <a:r>
              <a:rPr lang="en-GB" sz="4400" dirty="0" smtClean="0">
                <a:latin typeface="Arial Black" pitchFamily="34" charset="0"/>
              </a:rPr>
              <a:t> of August,</a:t>
            </a:r>
          </a:p>
          <a:p>
            <a:r>
              <a:rPr lang="en-GB" sz="4400" dirty="0" smtClean="0">
                <a:latin typeface="Arial Black" pitchFamily="34" charset="0"/>
              </a:rPr>
              <a:t>1986 in </a:t>
            </a:r>
            <a:r>
              <a:rPr lang="en-GB" sz="4400" dirty="0" err="1" smtClean="0">
                <a:latin typeface="Arial Black" pitchFamily="34" charset="0"/>
              </a:rPr>
              <a:t>Trelawny</a:t>
            </a:r>
            <a:r>
              <a:rPr lang="en-GB" sz="4400" dirty="0" smtClean="0">
                <a:latin typeface="Arial Black" pitchFamily="34" charset="0"/>
              </a:rPr>
              <a:t>, Jamaica.</a:t>
            </a:r>
          </a:p>
        </p:txBody>
      </p:sp>
      <p:pic>
        <p:nvPicPr>
          <p:cNvPr id="1030" name="Picture 6" descr="http://s1.ibtimes.com/sites/www.ibtimes.com/files/styles/picture_this/public/2012/08/06/293670-usain-bo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00808"/>
            <a:ext cx="239836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89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dirty="0" err="1" smtClean="0">
                <a:latin typeface="Arial Black" pitchFamily="34" charset="0"/>
              </a:rPr>
              <a:t>Usain</a:t>
            </a:r>
            <a:r>
              <a:rPr lang="en-GB" sz="7200" dirty="0" smtClean="0">
                <a:latin typeface="Arial Black" pitchFamily="34" charset="0"/>
              </a:rPr>
              <a:t> Bolt</a:t>
            </a:r>
            <a:endParaRPr lang="en-GB" sz="72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GB" sz="4400" dirty="0" err="1" smtClean="0">
                <a:latin typeface="Arial Black" pitchFamily="34" charset="0"/>
              </a:rPr>
              <a:t>Usain</a:t>
            </a:r>
            <a:r>
              <a:rPr lang="en-GB" sz="4400" dirty="0" smtClean="0">
                <a:latin typeface="Arial Black" pitchFamily="34" charset="0"/>
              </a:rPr>
              <a:t> Bolt holds the world’s record for the fastest 100m. He ran a 100m in 9.58 seconds.</a:t>
            </a:r>
          </a:p>
        </p:txBody>
      </p:sp>
      <p:pic>
        <p:nvPicPr>
          <p:cNvPr id="1030" name="Picture 6" descr="http://s1.ibtimes.com/sites/www.ibtimes.com/files/styles/picture_this/public/2012/08/06/293670-usain-bo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00808"/>
            <a:ext cx="239836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0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dirty="0" err="1" smtClean="0">
                <a:latin typeface="Arial Black" pitchFamily="34" charset="0"/>
              </a:rPr>
              <a:t>Usain</a:t>
            </a:r>
            <a:r>
              <a:rPr lang="en-GB" sz="7200" dirty="0" smtClean="0">
                <a:latin typeface="Arial Black" pitchFamily="34" charset="0"/>
              </a:rPr>
              <a:t> Bolt</a:t>
            </a:r>
            <a:endParaRPr lang="en-GB" sz="72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GB" sz="4400" dirty="0" err="1" smtClean="0">
                <a:latin typeface="Arial Black" pitchFamily="34" charset="0"/>
              </a:rPr>
              <a:t>Usain</a:t>
            </a:r>
            <a:r>
              <a:rPr lang="en-GB" sz="4400" dirty="0" smtClean="0">
                <a:latin typeface="Arial Black" pitchFamily="34" charset="0"/>
              </a:rPr>
              <a:t> Bolt is the best athlete in  Jamaica at the moment.</a:t>
            </a:r>
          </a:p>
        </p:txBody>
      </p:sp>
      <p:pic>
        <p:nvPicPr>
          <p:cNvPr id="1030" name="Picture 6" descr="http://s1.ibtimes.com/sites/www.ibtimes.com/files/styles/picture_this/public/2012/08/06/293670-usain-bo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00808"/>
            <a:ext cx="239836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86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dirty="0" err="1" smtClean="0">
                <a:latin typeface="Arial Black" pitchFamily="34" charset="0"/>
              </a:rPr>
              <a:t>Usain</a:t>
            </a:r>
            <a:r>
              <a:rPr lang="en-GB" sz="7200" dirty="0" smtClean="0">
                <a:latin typeface="Arial Black" pitchFamily="34" charset="0"/>
              </a:rPr>
              <a:t> Bolt</a:t>
            </a:r>
            <a:endParaRPr lang="en-GB" sz="72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114172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GB" sz="4400" dirty="0" smtClean="0">
                <a:latin typeface="Arial Black" pitchFamily="34" charset="0"/>
              </a:rPr>
              <a:t>People say </a:t>
            </a:r>
            <a:r>
              <a:rPr lang="en-GB" sz="4400" dirty="0" err="1" smtClean="0">
                <a:latin typeface="Arial Black" pitchFamily="34" charset="0"/>
              </a:rPr>
              <a:t>Usain</a:t>
            </a:r>
            <a:r>
              <a:rPr lang="en-GB" sz="4400" dirty="0" smtClean="0">
                <a:latin typeface="Arial Black" pitchFamily="34" charset="0"/>
              </a:rPr>
              <a:t> Bolt makes Jamaica a good country.</a:t>
            </a:r>
          </a:p>
        </p:txBody>
      </p:sp>
      <p:pic>
        <p:nvPicPr>
          <p:cNvPr id="1030" name="Picture 6" descr="http://s1.ibtimes.com/sites/www.ibtimes.com/files/styles/picture_this/public/2012/08/06/293670-usain-bo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00808"/>
            <a:ext cx="239836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97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dirty="0" err="1" smtClean="0">
                <a:latin typeface="Arial Black" pitchFamily="34" charset="0"/>
              </a:rPr>
              <a:t>Yohan</a:t>
            </a:r>
            <a:r>
              <a:rPr lang="en-GB" sz="7200" dirty="0" smtClean="0">
                <a:latin typeface="Arial Black" pitchFamily="34" charset="0"/>
              </a:rPr>
              <a:t> Blake</a:t>
            </a:r>
            <a:endParaRPr lang="en-GB" sz="72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869160"/>
            <a:ext cx="6400800" cy="1752600"/>
          </a:xfrm>
        </p:spPr>
        <p:txBody>
          <a:bodyPr>
            <a:normAutofit fontScale="62500" lnSpcReduction="20000"/>
          </a:bodyPr>
          <a:lstStyle/>
          <a:p>
            <a:r>
              <a:rPr lang="en-GB" sz="4400" dirty="0" smtClean="0">
                <a:latin typeface="Arial Black" pitchFamily="34" charset="0"/>
              </a:rPr>
              <a:t>They also say that </a:t>
            </a:r>
            <a:r>
              <a:rPr lang="en-GB" sz="4400" dirty="0" err="1" smtClean="0">
                <a:latin typeface="Arial Black" pitchFamily="34" charset="0"/>
              </a:rPr>
              <a:t>Yohan</a:t>
            </a:r>
            <a:r>
              <a:rPr lang="en-GB" sz="4400" dirty="0" smtClean="0">
                <a:latin typeface="Arial Black" pitchFamily="34" charset="0"/>
              </a:rPr>
              <a:t> Blake is the 2</a:t>
            </a:r>
            <a:r>
              <a:rPr lang="en-GB" sz="4400" baseline="30000" dirty="0" smtClean="0">
                <a:latin typeface="Arial Black" pitchFamily="34" charset="0"/>
              </a:rPr>
              <a:t>nd</a:t>
            </a:r>
            <a:r>
              <a:rPr lang="en-GB" sz="4400" dirty="0" smtClean="0">
                <a:latin typeface="Arial Black" pitchFamily="34" charset="0"/>
              </a:rPr>
              <a:t> best athlete in Jamaica at the moment. He </a:t>
            </a:r>
            <a:r>
              <a:rPr lang="en-GB" sz="4400" smtClean="0">
                <a:latin typeface="Arial Black" pitchFamily="34" charset="0"/>
              </a:rPr>
              <a:t>is probably  </a:t>
            </a:r>
            <a:r>
              <a:rPr lang="en-GB" sz="4400" dirty="0" err="1" smtClean="0">
                <a:latin typeface="Arial Black" pitchFamily="34" charset="0"/>
              </a:rPr>
              <a:t>Usain</a:t>
            </a:r>
            <a:r>
              <a:rPr lang="en-GB" sz="4400" dirty="0" smtClean="0">
                <a:latin typeface="Arial Black" pitchFamily="34" charset="0"/>
              </a:rPr>
              <a:t> Bolts rival.</a:t>
            </a:r>
          </a:p>
        </p:txBody>
      </p:sp>
      <p:pic>
        <p:nvPicPr>
          <p:cNvPr id="2050" name="Picture 2" descr="http://cdni.condenast.co.uk/642x390/w_z/YBlake_GQ_10Aug12_pa_b_642x3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25217"/>
            <a:ext cx="4214936" cy="256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7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91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Usain Bolt</vt:lpstr>
      <vt:lpstr>Usain Bolt</vt:lpstr>
      <vt:lpstr>Usain Bolt</vt:lpstr>
      <vt:lpstr>Usain Bolt</vt:lpstr>
      <vt:lpstr>Yohan Blake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Usain Bolt</dc:title>
  <dc:creator>Class3</dc:creator>
  <cp:lastModifiedBy>Carly Hayfield</cp:lastModifiedBy>
  <cp:revision>5</cp:revision>
  <dcterms:created xsi:type="dcterms:W3CDTF">2013-05-22T08:31:37Z</dcterms:created>
  <dcterms:modified xsi:type="dcterms:W3CDTF">2013-05-22T15:21:39Z</dcterms:modified>
</cp:coreProperties>
</file>