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62" autoAdjust="0"/>
  </p:normalViewPr>
  <p:slideViewPr>
    <p:cSldViewPr>
      <p:cViewPr varScale="1">
        <p:scale>
          <a:sx n="66" d="100"/>
          <a:sy n="66" d="100"/>
        </p:scale>
        <p:origin x="-4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7B39-C334-4843-A7C8-1E8A06ED67C7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51A3-44DB-4B37-AADB-59B6A4E01B2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7B39-C334-4843-A7C8-1E8A06ED67C7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51A3-44DB-4B37-AADB-59B6A4E01B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7B39-C334-4843-A7C8-1E8A06ED67C7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51A3-44DB-4B37-AADB-59B6A4E01B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7B39-C334-4843-A7C8-1E8A06ED67C7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51A3-44DB-4B37-AADB-59B6A4E01B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7B39-C334-4843-A7C8-1E8A06ED67C7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E7151A3-44DB-4B37-AADB-59B6A4E01B2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7B39-C334-4843-A7C8-1E8A06ED67C7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51A3-44DB-4B37-AADB-59B6A4E01B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7B39-C334-4843-A7C8-1E8A06ED67C7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51A3-44DB-4B37-AADB-59B6A4E01B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7B39-C334-4843-A7C8-1E8A06ED67C7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51A3-44DB-4B37-AADB-59B6A4E01B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7B39-C334-4843-A7C8-1E8A06ED67C7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51A3-44DB-4B37-AADB-59B6A4E01B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7B39-C334-4843-A7C8-1E8A06ED67C7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51A3-44DB-4B37-AADB-59B6A4E01B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7B39-C334-4843-A7C8-1E8A06ED67C7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51A3-44DB-4B37-AADB-59B6A4E01B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4527B39-C334-4843-A7C8-1E8A06ED67C7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E7151A3-44DB-4B37-AADB-59B6A4E01B2D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Agency FB" pitchFamily="34" charset="0"/>
              </a:rPr>
              <a:t>Jamaican sports!</a:t>
            </a:r>
            <a:endParaRPr lang="en-GB" dirty="0">
              <a:latin typeface="Agency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8454014" cy="2399246"/>
          </a:xfrm>
        </p:spPr>
        <p:txBody>
          <a:bodyPr/>
          <a:lstStyle/>
          <a:p>
            <a:r>
              <a:rPr lang="en-GB" dirty="0" smtClean="0"/>
              <a:t>Fastest football!</a:t>
            </a:r>
            <a:endParaRPr lang="en-GB" dirty="0"/>
          </a:p>
        </p:txBody>
      </p:sp>
      <p:pic>
        <p:nvPicPr>
          <p:cNvPr id="1026" name="Picture 2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-204033"/>
            <a:ext cx="1827212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-161830"/>
            <a:ext cx="1827213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2949" y="4869160"/>
            <a:ext cx="1827213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787" y="4869160"/>
            <a:ext cx="1827213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Program Files\Microsoft Office\MEDIA\CAGCAT10\j030148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8" y="2130425"/>
            <a:ext cx="1798637" cy="1338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Program Files\Microsoft Office\MEDIA\CAGCAT10\j030148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075" y="2370138"/>
            <a:ext cx="1798638" cy="133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class3\AppData\Local\Microsoft\Windows\Temporary Internet Files\Content.IE5\WIKV529G\MC90032050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38" y="125413"/>
            <a:ext cx="1827212" cy="177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class3\AppData\Local\Microsoft\Windows\Temporary Internet Files\Content.IE5\WIKV529G\MC90032050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763" y="4654550"/>
            <a:ext cx="1827212" cy="177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class3\AppData\Local\Microsoft\Windows\Temporary Internet Files\Content.IE5\F904X2EU\MM900395774[1]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038" y="453060"/>
            <a:ext cx="1335092" cy="1780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class3\AppData\Local\Microsoft\Windows\Temporary Internet Files\Content.IE5\F904X2EU\MM900395774[1]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554037"/>
            <a:ext cx="1010840" cy="134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36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Agency FB" pitchFamily="34" charset="0"/>
              </a:rPr>
              <a:t>Fastest Man from </a:t>
            </a:r>
            <a:r>
              <a:rPr lang="en-GB" dirty="0" err="1" smtClean="0">
                <a:latin typeface="Agency FB" pitchFamily="34" charset="0"/>
              </a:rPr>
              <a:t>jamaica</a:t>
            </a:r>
            <a:r>
              <a:rPr lang="en-GB" dirty="0" smtClean="0">
                <a:latin typeface="Agency FB" pitchFamily="34" charset="0"/>
              </a:rPr>
              <a:t>!</a:t>
            </a:r>
            <a:endParaRPr lang="en-GB" dirty="0">
              <a:latin typeface="Agency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3331698"/>
            <a:ext cx="8436609" cy="1982514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>
                <a:latin typeface="Agency FB" pitchFamily="34" charset="0"/>
              </a:rPr>
              <a:t>THE FASTEST MAN IS USAIN BOLT. HE </a:t>
            </a:r>
            <a:r>
              <a:rPr lang="en-GB" dirty="0" err="1" smtClean="0">
                <a:latin typeface="Agency FB" pitchFamily="34" charset="0"/>
              </a:rPr>
              <a:t>gos</a:t>
            </a:r>
            <a:r>
              <a:rPr lang="en-GB" dirty="0" smtClean="0">
                <a:latin typeface="Agency FB" pitchFamily="34" charset="0"/>
              </a:rPr>
              <a:t> up to speeds of 27 mph.</a:t>
            </a:r>
          </a:p>
          <a:p>
            <a:r>
              <a:rPr lang="en-GB" dirty="0" smtClean="0">
                <a:latin typeface="Agency FB" pitchFamily="34" charset="0"/>
              </a:rPr>
              <a:t>He is the fastest man on the planet and is </a:t>
            </a:r>
            <a:r>
              <a:rPr lang="en-GB" dirty="0" err="1" smtClean="0">
                <a:latin typeface="Agency FB" pitchFamily="34" charset="0"/>
              </a:rPr>
              <a:t>unstopibale</a:t>
            </a:r>
            <a:r>
              <a:rPr lang="en-GB" dirty="0" smtClean="0">
                <a:latin typeface="Agency FB" pitchFamily="34" charset="0"/>
              </a:rPr>
              <a:t>. He wins</a:t>
            </a:r>
          </a:p>
          <a:p>
            <a:r>
              <a:rPr lang="en-GB" dirty="0" smtClean="0">
                <a:latin typeface="Agency FB" pitchFamily="34" charset="0"/>
              </a:rPr>
              <a:t>Nearly every race. But once he got </a:t>
            </a:r>
            <a:r>
              <a:rPr lang="en-GB" dirty="0" err="1" smtClean="0">
                <a:latin typeface="Agency FB" pitchFamily="34" charset="0"/>
              </a:rPr>
              <a:t>beatan</a:t>
            </a:r>
            <a:r>
              <a:rPr lang="en-GB" dirty="0" smtClean="0">
                <a:latin typeface="Agency FB" pitchFamily="34" charset="0"/>
              </a:rPr>
              <a:t> only once by  </a:t>
            </a:r>
          </a:p>
          <a:p>
            <a:r>
              <a:rPr lang="en-GB" dirty="0" err="1" smtClean="0">
                <a:latin typeface="Agency FB" pitchFamily="34" charset="0"/>
              </a:rPr>
              <a:t>Yo</a:t>
            </a:r>
            <a:r>
              <a:rPr lang="en-GB" dirty="0" smtClean="0">
                <a:latin typeface="Agency FB" pitchFamily="34" charset="0"/>
              </a:rPr>
              <a:t> ham </a:t>
            </a:r>
            <a:r>
              <a:rPr lang="en-GB" dirty="0" err="1" smtClean="0">
                <a:latin typeface="Agency FB" pitchFamily="34" charset="0"/>
              </a:rPr>
              <a:t>blake</a:t>
            </a:r>
            <a:r>
              <a:rPr lang="en-GB" dirty="0" smtClean="0">
                <a:latin typeface="Agency FB" pitchFamily="34" charset="0"/>
              </a:rPr>
              <a:t>. I don’t know why but if you’ve seen a race with </a:t>
            </a:r>
          </a:p>
          <a:p>
            <a:r>
              <a:rPr lang="en-GB" dirty="0" err="1" smtClean="0">
                <a:latin typeface="Agency FB" pitchFamily="34" charset="0"/>
              </a:rPr>
              <a:t>Usain</a:t>
            </a:r>
            <a:r>
              <a:rPr lang="en-GB" dirty="0" smtClean="0">
                <a:latin typeface="Agency FB" pitchFamily="34" charset="0"/>
              </a:rPr>
              <a:t> bolt in it you might of noticed that at the end of the race </a:t>
            </a:r>
            <a:r>
              <a:rPr lang="en-GB" dirty="0" err="1" smtClean="0">
                <a:latin typeface="Agency FB" pitchFamily="34" charset="0"/>
              </a:rPr>
              <a:t>Usain</a:t>
            </a:r>
            <a:r>
              <a:rPr lang="en-GB" dirty="0" smtClean="0">
                <a:latin typeface="Agency FB" pitchFamily="34" charset="0"/>
              </a:rPr>
              <a:t> slows </a:t>
            </a:r>
          </a:p>
          <a:p>
            <a:r>
              <a:rPr lang="en-GB" dirty="0" smtClean="0">
                <a:latin typeface="Agency FB" pitchFamily="34" charset="0"/>
              </a:rPr>
              <a:t>Down at the end .</a:t>
            </a:r>
            <a:endParaRPr lang="en-GB" dirty="0">
              <a:latin typeface="Agency FB" pitchFamily="34" charset="0"/>
            </a:endParaRPr>
          </a:p>
        </p:txBody>
      </p:sp>
      <p:pic>
        <p:nvPicPr>
          <p:cNvPr id="2050" name="Picture 2" descr="C:\Users\class3\AppData\Local\Microsoft\Windows\Temporary Internet Files\Content.IE5\WIKV529G\MM900395774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224" y="623887"/>
            <a:ext cx="1129903" cy="150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2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9600" dirty="0" smtClean="0"/>
              <a:t>CRICKET</a:t>
            </a:r>
            <a:endParaRPr lang="en-GB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best players from </a:t>
            </a:r>
            <a:r>
              <a:rPr lang="en-GB" dirty="0"/>
              <a:t>J</a:t>
            </a:r>
            <a:r>
              <a:rPr lang="en-GB" dirty="0" smtClean="0"/>
              <a:t>amaica can </a:t>
            </a:r>
            <a:r>
              <a:rPr lang="en-GB" smtClean="0"/>
              <a:t>play for </a:t>
            </a:r>
            <a:r>
              <a:rPr lang="en-GB" dirty="0" smtClean="0"/>
              <a:t>the west indies. </a:t>
            </a:r>
          </a:p>
          <a:p>
            <a:pPr marL="137160" indent="0">
              <a:buNone/>
            </a:pPr>
            <a:endParaRPr lang="en-GB" dirty="0"/>
          </a:p>
        </p:txBody>
      </p:sp>
      <p:pic>
        <p:nvPicPr>
          <p:cNvPr id="3074" name="Picture 2" descr="C:\Users\class3\AppData\Local\Microsoft\Windows\Temporary Internet Files\Content.IE5\F904X2EU\MC9003205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675" y="4246563"/>
            <a:ext cx="1827213" cy="177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class3\AppData\Local\Microsoft\Windows\Temporary Internet Files\Content.IE5\F904X2EU\MC9003205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" y="4289425"/>
            <a:ext cx="1827213" cy="177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10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</TotalTime>
  <Words>103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Jamaican sports!</vt:lpstr>
      <vt:lpstr>Fastest Man from jamaica!</vt:lpstr>
      <vt:lpstr>CRICKET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Jamaican sports!</dc:title>
  <dc:creator>Class3</dc:creator>
  <cp:lastModifiedBy>Carly Hayfield</cp:lastModifiedBy>
  <cp:revision>7</cp:revision>
  <dcterms:created xsi:type="dcterms:W3CDTF">2013-05-22T08:31:27Z</dcterms:created>
  <dcterms:modified xsi:type="dcterms:W3CDTF">2013-05-22T15:20:36Z</dcterms:modified>
</cp:coreProperties>
</file>