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11/28/2017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11/28/2017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latin typeface="Georgia" panose="02040502050405020303" pitchFamily="18" charset="0"/>
              </a:rPr>
              <a:t>World War One Communication</a:t>
            </a:r>
            <a:endParaRPr lang="en-GB" dirty="0">
              <a:latin typeface="Georgia" panose="02040502050405020303" pitchFamily="18" charset="0"/>
            </a:endParaRPr>
          </a:p>
        </p:txBody>
      </p:sp>
      <p:sp>
        <p:nvSpPr>
          <p:cNvPr id="3" name="Subtitle 2"/>
          <p:cNvSpPr>
            <a:spLocks noGrp="1"/>
          </p:cNvSpPr>
          <p:nvPr>
            <p:ph type="subTitle" idx="1"/>
          </p:nvPr>
        </p:nvSpPr>
        <p:spPr/>
        <p:txBody>
          <a:bodyPr>
            <a:normAutofit/>
          </a:bodyPr>
          <a:lstStyle/>
          <a:p>
            <a:pPr algn="ctr"/>
            <a:r>
              <a:rPr lang="en-GB" sz="5400" dirty="0" smtClean="0"/>
              <a:t>By Glenda and </a:t>
            </a:r>
            <a:r>
              <a:rPr lang="en-GB" sz="5400" dirty="0" err="1" smtClean="0"/>
              <a:t>Mrinali</a:t>
            </a:r>
            <a:endParaRPr lang="en-GB" sz="5400" dirty="0"/>
          </a:p>
        </p:txBody>
      </p:sp>
    </p:spTree>
    <p:extLst>
      <p:ext uri="{BB962C8B-B14F-4D97-AF65-F5344CB8AC3E}">
        <p14:creationId xmlns:p14="http://schemas.microsoft.com/office/powerpoint/2010/main" val="1981465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Georgia" panose="02040502050405020303" pitchFamily="18" charset="0"/>
              </a:rPr>
              <a:t>Letters, Signalling Post, Morse code and Telephones</a:t>
            </a:r>
            <a:endParaRPr lang="en-GB" dirty="0">
              <a:latin typeface="Georgia" panose="02040502050405020303" pitchFamily="18" charset="0"/>
            </a:endParaRPr>
          </a:p>
        </p:txBody>
      </p:sp>
      <p:sp>
        <p:nvSpPr>
          <p:cNvPr id="3" name="Content Placeholder 2"/>
          <p:cNvSpPr>
            <a:spLocks noGrp="1"/>
          </p:cNvSpPr>
          <p:nvPr>
            <p:ph idx="1"/>
          </p:nvPr>
        </p:nvSpPr>
        <p:spPr>
          <a:xfrm>
            <a:off x="645647" y="2459864"/>
            <a:ext cx="10262759" cy="4398135"/>
          </a:xfrm>
        </p:spPr>
        <p:txBody>
          <a:bodyPr>
            <a:normAutofit/>
          </a:bodyPr>
          <a:lstStyle/>
          <a:p>
            <a:pPr marL="0" indent="0">
              <a:buNone/>
            </a:pPr>
            <a:r>
              <a:rPr lang="en-GB" dirty="0" smtClean="0"/>
              <a:t>In World War One there were lots of ways for people to communicate.</a:t>
            </a:r>
          </a:p>
          <a:p>
            <a:pPr marL="0" indent="0" algn="ctr">
              <a:buNone/>
            </a:pPr>
            <a:r>
              <a:rPr lang="en-GB" u="sng" dirty="0" smtClean="0"/>
              <a:t>The Telegraph Machine</a:t>
            </a:r>
          </a:p>
          <a:p>
            <a:pPr marL="0" indent="0">
              <a:buNone/>
            </a:pPr>
            <a:r>
              <a:rPr lang="en-GB" dirty="0" smtClean="0"/>
              <a:t>The telegraph machine was used for taping messages throughout the day. Before telephones were common it was the fastest way to send important information to others. It was an impact to World War One because those soldiers on the front line were able to communicate with the other soldiers and with people at home.</a:t>
            </a:r>
            <a:endParaRPr lang="en-GB" dirty="0"/>
          </a:p>
        </p:txBody>
      </p:sp>
      <p:pic>
        <p:nvPicPr>
          <p:cNvPr id="4" name="Picture 3"/>
          <p:cNvPicPr>
            <a:picLocks noChangeAspect="1"/>
          </p:cNvPicPr>
          <p:nvPr/>
        </p:nvPicPr>
        <p:blipFill>
          <a:blip r:embed="rId2"/>
          <a:stretch>
            <a:fillRect/>
          </a:stretch>
        </p:blipFill>
        <p:spPr>
          <a:xfrm>
            <a:off x="535547" y="5105558"/>
            <a:ext cx="2967506" cy="1593131"/>
          </a:xfrm>
          <a:prstGeom prst="rect">
            <a:avLst/>
          </a:prstGeom>
        </p:spPr>
      </p:pic>
      <p:sp>
        <p:nvSpPr>
          <p:cNvPr id="6" name="TextBox 5"/>
          <p:cNvSpPr txBox="1"/>
          <p:nvPr/>
        </p:nvSpPr>
        <p:spPr>
          <a:xfrm>
            <a:off x="3613152" y="5399009"/>
            <a:ext cx="2375523" cy="923330"/>
          </a:xfrm>
          <a:prstGeom prst="rect">
            <a:avLst/>
          </a:prstGeom>
          <a:noFill/>
        </p:spPr>
        <p:txBody>
          <a:bodyPr wrap="square" rtlCol="0">
            <a:spAutoFit/>
          </a:bodyPr>
          <a:lstStyle/>
          <a:p>
            <a:r>
              <a:rPr lang="en-GB" dirty="0" smtClean="0"/>
              <a:t>This is a picture of the telegraph machine at the time.</a:t>
            </a:r>
            <a:endParaRPr lang="en-GB" dirty="0"/>
          </a:p>
        </p:txBody>
      </p:sp>
    </p:spTree>
    <p:extLst>
      <p:ext uri="{BB962C8B-B14F-4D97-AF65-F5344CB8AC3E}">
        <p14:creationId xmlns:p14="http://schemas.microsoft.com/office/powerpoint/2010/main" val="36690127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Georgia" panose="02040502050405020303" pitchFamily="18" charset="0"/>
              </a:rPr>
              <a:t>Letters, Signalling Posts, Morse Codes and Telephones</a:t>
            </a:r>
            <a:endParaRPr lang="en-GB" dirty="0">
              <a:latin typeface="Georgia" panose="02040502050405020303" pitchFamily="18" charset="0"/>
            </a:endParaRPr>
          </a:p>
        </p:txBody>
      </p:sp>
      <p:sp>
        <p:nvSpPr>
          <p:cNvPr id="3" name="Content Placeholder 2"/>
          <p:cNvSpPr>
            <a:spLocks noGrp="1"/>
          </p:cNvSpPr>
          <p:nvPr>
            <p:ph idx="1"/>
          </p:nvPr>
        </p:nvSpPr>
        <p:spPr/>
        <p:txBody>
          <a:bodyPr/>
          <a:lstStyle/>
          <a:p>
            <a:pPr marL="0" indent="0" algn="ctr">
              <a:buNone/>
            </a:pPr>
            <a:r>
              <a:rPr lang="en-GB" u="sng" dirty="0" smtClean="0">
                <a:latin typeface="Georgia" panose="02040502050405020303" pitchFamily="18" charset="0"/>
              </a:rPr>
              <a:t>Telephones</a:t>
            </a:r>
          </a:p>
          <a:p>
            <a:pPr marL="0" indent="0" algn="ctr">
              <a:buNone/>
            </a:pPr>
            <a:r>
              <a:rPr lang="en-GB" dirty="0" smtClean="0">
                <a:latin typeface="Georgia" panose="02040502050405020303" pitchFamily="18" charset="0"/>
              </a:rPr>
              <a:t>When the telephone came out, they were used by several people instead of the telegraph machine because it was much cheaper and much more fast to use for sending significant information and the telegraph machine was truly expensive. It was an impact to the war because it made soldier’s life easier to connect to others.</a:t>
            </a:r>
            <a:endParaRPr lang="en-GB" dirty="0">
              <a:latin typeface="Georgia" panose="02040502050405020303" pitchFamily="18" charset="0"/>
            </a:endParaRPr>
          </a:p>
        </p:txBody>
      </p:sp>
      <p:pic>
        <p:nvPicPr>
          <p:cNvPr id="4" name="Picture 3"/>
          <p:cNvPicPr>
            <a:picLocks noChangeAspect="1"/>
          </p:cNvPicPr>
          <p:nvPr/>
        </p:nvPicPr>
        <p:blipFill>
          <a:blip r:embed="rId2"/>
          <a:stretch>
            <a:fillRect/>
          </a:stretch>
        </p:blipFill>
        <p:spPr>
          <a:xfrm>
            <a:off x="3920275" y="4597857"/>
            <a:ext cx="1875218" cy="2073399"/>
          </a:xfrm>
          <a:prstGeom prst="rect">
            <a:avLst/>
          </a:prstGeom>
        </p:spPr>
      </p:pic>
    </p:spTree>
    <p:extLst>
      <p:ext uri="{BB962C8B-B14F-4D97-AF65-F5344CB8AC3E}">
        <p14:creationId xmlns:p14="http://schemas.microsoft.com/office/powerpoint/2010/main" val="39568515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Georgia" panose="02040502050405020303" pitchFamily="18" charset="0"/>
              </a:rPr>
              <a:t>Letters, Signalling Posts, Morse Codes and Telephones</a:t>
            </a:r>
            <a:endParaRPr lang="en-GB" dirty="0">
              <a:latin typeface="Georgia" panose="02040502050405020303" pitchFamily="18" charset="0"/>
            </a:endParaRPr>
          </a:p>
        </p:txBody>
      </p:sp>
      <p:sp>
        <p:nvSpPr>
          <p:cNvPr id="3" name="Content Placeholder 2"/>
          <p:cNvSpPr>
            <a:spLocks noGrp="1"/>
          </p:cNvSpPr>
          <p:nvPr>
            <p:ph idx="1"/>
          </p:nvPr>
        </p:nvSpPr>
        <p:spPr>
          <a:xfrm>
            <a:off x="680321" y="2336873"/>
            <a:ext cx="9613861" cy="4373020"/>
          </a:xfrm>
        </p:spPr>
        <p:txBody>
          <a:bodyPr/>
          <a:lstStyle/>
          <a:p>
            <a:pPr marL="0" indent="0" algn="ctr">
              <a:buNone/>
            </a:pPr>
            <a:r>
              <a:rPr lang="en-GB" u="sng" dirty="0" smtClean="0">
                <a:latin typeface="Georgia" panose="02040502050405020303" pitchFamily="18" charset="0"/>
              </a:rPr>
              <a:t>Letters</a:t>
            </a:r>
          </a:p>
          <a:p>
            <a:pPr marL="0" indent="0" algn="ctr">
              <a:buNone/>
            </a:pPr>
            <a:r>
              <a:rPr lang="en-GB" dirty="0" smtClean="0">
                <a:latin typeface="Georgia" panose="02040502050405020303" pitchFamily="18" charset="0"/>
              </a:rPr>
              <a:t>To keep in touch with friends and businesses, letters as well as postcards were generally used. During the war, a number of soldiers sent these overseas to their families or businesses to communicate with them. Until the last year of the war, letters cost just a penny. Once the war had started deliveries had reduced from twelve to one or two a day.</a:t>
            </a:r>
          </a:p>
          <a:p>
            <a:pPr marL="0" indent="0" algn="ctr">
              <a:buNone/>
            </a:pPr>
            <a:endParaRPr lang="en-GB" dirty="0">
              <a:latin typeface="Georgia" panose="02040502050405020303" pitchFamily="18" charset="0"/>
            </a:endParaRPr>
          </a:p>
        </p:txBody>
      </p:sp>
      <p:pic>
        <p:nvPicPr>
          <p:cNvPr id="5" name="Picture 4"/>
          <p:cNvPicPr>
            <a:picLocks noChangeAspect="1"/>
          </p:cNvPicPr>
          <p:nvPr/>
        </p:nvPicPr>
        <p:blipFill>
          <a:blip r:embed="rId2"/>
          <a:stretch>
            <a:fillRect/>
          </a:stretch>
        </p:blipFill>
        <p:spPr>
          <a:xfrm>
            <a:off x="895618" y="4690781"/>
            <a:ext cx="3560472" cy="1917489"/>
          </a:xfrm>
          <a:prstGeom prst="rect">
            <a:avLst/>
          </a:prstGeom>
        </p:spPr>
      </p:pic>
    </p:spTree>
    <p:extLst>
      <p:ext uri="{BB962C8B-B14F-4D97-AF65-F5344CB8AC3E}">
        <p14:creationId xmlns:p14="http://schemas.microsoft.com/office/powerpoint/2010/main" val="24485319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0"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67</TotalTime>
  <Words>251</Words>
  <Application>Microsoft Office PowerPoint</Application>
  <PresentationFormat>Widescreen</PresentationFormat>
  <Paragraphs>13</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Georgia</vt:lpstr>
      <vt:lpstr>Trebuchet MS</vt:lpstr>
      <vt:lpstr>Berlin</vt:lpstr>
      <vt:lpstr>World War One Communication</vt:lpstr>
      <vt:lpstr>Letters, Signalling Post, Morse code and Telephones</vt:lpstr>
      <vt:lpstr>Letters, Signalling Posts, Morse Codes and Telephones</vt:lpstr>
      <vt:lpstr>Letters, Signalling Posts, Morse Codes and Telephones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One Weapons and Codes</dc:title>
  <dc:creator>Class5</dc:creator>
  <cp:lastModifiedBy>Class5</cp:lastModifiedBy>
  <cp:revision>8</cp:revision>
  <dcterms:created xsi:type="dcterms:W3CDTF">2017-11-28T14:01:49Z</dcterms:created>
  <dcterms:modified xsi:type="dcterms:W3CDTF">2017-11-28T15:09:41Z</dcterms:modified>
</cp:coreProperties>
</file>