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5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467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4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3713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633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9285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0554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31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1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3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8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35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WW1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smtClean="0"/>
              <a:t>Jimmy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958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06" y="128790"/>
            <a:ext cx="8368606" cy="1532585"/>
          </a:xfrm>
        </p:spPr>
        <p:txBody>
          <a:bodyPr/>
          <a:lstStyle/>
          <a:p>
            <a:r>
              <a:rPr lang="en-GB" dirty="0" smtClean="0"/>
              <a:t>Machine Gun, Artillery field gun and rifle  bayonet.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79561"/>
            <a:ext cx="8426928" cy="39666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Machine guns fired up to 600 bullets in a minute and were very dangerous. Many soldiers dreaded the enemy soldiers who operated machine guns more than anyone </a:t>
            </a:r>
            <a:r>
              <a:rPr lang="en-GB" dirty="0" err="1" smtClean="0"/>
              <a:t>else.It</a:t>
            </a:r>
            <a:r>
              <a:rPr lang="en-GB" dirty="0" smtClean="0"/>
              <a:t> </a:t>
            </a:r>
            <a:r>
              <a:rPr lang="en-GB" dirty="0"/>
              <a:t>could fire 15 rounds in under a minute and reach a target over a 1,000 metres </a:t>
            </a:r>
            <a:r>
              <a:rPr lang="en-GB" dirty="0" smtClean="0"/>
              <a:t>away.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Sometimes </a:t>
            </a:r>
            <a:r>
              <a:rPr lang="en-GB" dirty="0"/>
              <a:t>a bayonet (a sword-like blade) was fixed to rifles and used for one-on-one </a:t>
            </a:r>
            <a:r>
              <a:rPr lang="en-GB" dirty="0" smtClean="0"/>
              <a:t>fighting. Some </a:t>
            </a:r>
            <a:r>
              <a:rPr lang="en-GB" dirty="0"/>
              <a:t>soldiers also used their bayonet to open tin cans and scrape mud off their boots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Artillery Field Guns</a:t>
            </a:r>
            <a:r>
              <a:rPr lang="en-GB" dirty="0" smtClean="0"/>
              <a:t> </a:t>
            </a:r>
            <a:r>
              <a:rPr lang="en-GB" dirty="0"/>
              <a:t>could fire shells as far as seven kilometres and had to be placed on a flat surface. It was often difficult to find a good position for the guns because the battle field was uneven and muddy. Each field gun needed a team of between four and six men to operate them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043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4852"/>
            <a:ext cx="8534400" cy="721216"/>
          </a:xfrm>
        </p:spPr>
        <p:txBody>
          <a:bodyPr/>
          <a:lstStyle/>
          <a:p>
            <a:r>
              <a:rPr lang="en-GB" dirty="0" smtClean="0"/>
              <a:t>Gas Mask</a:t>
            </a:r>
            <a:endParaRPr lang="en-GB" dirty="0"/>
          </a:p>
        </p:txBody>
      </p:sp>
      <p:pic>
        <p:nvPicPr>
          <p:cNvPr id="3074" name="Picture 2" descr="Image result for gas mask ww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787" y="2073497"/>
            <a:ext cx="4937125" cy="349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8437" y="1545465"/>
            <a:ext cx="4934479" cy="4134118"/>
          </a:xfrm>
        </p:spPr>
        <p:txBody>
          <a:bodyPr/>
          <a:lstStyle/>
          <a:p>
            <a:r>
              <a:rPr lang="en-GB" dirty="0"/>
              <a:t>Gas could affect a person's sight and breathing in just a few minutes so protective masks were given to all soldiers.</a:t>
            </a:r>
          </a:p>
          <a:p>
            <a:r>
              <a:rPr lang="en-GB" dirty="0"/>
              <a:t>As shown in the photograph, many working horses and mules also wore gas masks. These were specially designed for them during the war.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2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30" y="463639"/>
            <a:ext cx="8534401" cy="1133341"/>
          </a:xfrm>
        </p:spPr>
        <p:txBody>
          <a:bodyPr/>
          <a:lstStyle/>
          <a:p>
            <a:r>
              <a:rPr lang="en-GB" dirty="0" smtClean="0"/>
              <a:t>Tanks and their impact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969" y="2087450"/>
            <a:ext cx="8650311" cy="2085304"/>
          </a:xfrm>
        </p:spPr>
        <p:txBody>
          <a:bodyPr/>
          <a:lstStyle/>
          <a:p>
            <a:r>
              <a:rPr lang="en-GB" dirty="0"/>
              <a:t>By the summer of 1918 they were commonly used on the front line. Britain produced around 2,600 tanks during World War One</a:t>
            </a:r>
            <a:r>
              <a:rPr lang="en-GB" dirty="0" smtClean="0"/>
              <a:t>.</a:t>
            </a:r>
          </a:p>
          <a:p>
            <a:r>
              <a:rPr lang="en-GB" dirty="0"/>
              <a:t>T</a:t>
            </a:r>
            <a:r>
              <a:rPr lang="en-GB" dirty="0" smtClean="0"/>
              <a:t>anks </a:t>
            </a:r>
            <a:r>
              <a:rPr lang="en-GB" dirty="0"/>
              <a:t>rumbled onto the battlefield for the first time on the 15th September 1916. Both the German and British soldiers were shocked to see them.</a:t>
            </a:r>
          </a:p>
        </p:txBody>
      </p:sp>
      <p:sp>
        <p:nvSpPr>
          <p:cNvPr id="4" name="AutoShape 2" descr="Image result for tanks ww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4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914400"/>
            <a:ext cx="6019800" cy="968062"/>
          </a:xfrm>
        </p:spPr>
        <p:txBody>
          <a:bodyPr/>
          <a:lstStyle/>
          <a:p>
            <a:r>
              <a:rPr lang="en-GB" dirty="0" smtClean="0"/>
              <a:t>Zeppelin </a:t>
            </a:r>
            <a:r>
              <a:rPr lang="en-GB" dirty="0" err="1" smtClean="0"/>
              <a:t>airplain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073500"/>
            <a:ext cx="6021388" cy="27525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Aeroplanes were very recent inventions when World War One broke out. As aircraft technology developed, planes became very important to the war.</a:t>
            </a:r>
            <a:endParaRPr lang="en-GB" dirty="0">
              <a:latin typeface="+mj-lt"/>
            </a:endParaRPr>
          </a:p>
          <a:p>
            <a:r>
              <a:rPr lang="en-GB" dirty="0"/>
              <a:t>France only had 140 aircraft when war began but by the end of it, they had used around 4,500.</a:t>
            </a:r>
          </a:p>
          <a:p>
            <a:endParaRPr lang="en-GB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837" r="29837"/>
          <a:stretch>
            <a:fillRect/>
          </a:stretch>
        </p:blipFill>
        <p:spPr>
          <a:xfrm>
            <a:off x="965915" y="914400"/>
            <a:ext cx="3618964" cy="500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09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2428"/>
            <a:ext cx="8534401" cy="759853"/>
          </a:xfrm>
        </p:spPr>
        <p:txBody>
          <a:bodyPr>
            <a:normAutofit/>
          </a:bodyPr>
          <a:lstStyle/>
          <a:p>
            <a:r>
              <a:rPr lang="en-GB" dirty="0" smtClean="0"/>
              <a:t>MOSE  code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099256"/>
            <a:ext cx="8534400" cy="3895144"/>
          </a:xfrm>
        </p:spPr>
        <p:txBody>
          <a:bodyPr/>
          <a:lstStyle/>
          <a:p>
            <a:r>
              <a:rPr lang="en-GB" b="1" dirty="0"/>
              <a:t>A man, or group of men, would be based at a signal post close to the front line.</a:t>
            </a:r>
            <a:endParaRPr lang="en-GB" dirty="0"/>
          </a:p>
          <a:p>
            <a:r>
              <a:rPr lang="en-GB" dirty="0"/>
              <a:t>They would use a light signal; a light or mirror which was held up to send messages in Morse code back to base.</a:t>
            </a:r>
          </a:p>
          <a:p>
            <a:r>
              <a:rPr lang="en-GB" dirty="0"/>
              <a:t>The men operating signalling posts would watch the battle and report what they saw.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262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369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Slice</vt:lpstr>
      <vt:lpstr>WW1</vt:lpstr>
      <vt:lpstr>Machine Gun, Artillery field gun and rifle  bayonet.</vt:lpstr>
      <vt:lpstr>Gas Mask</vt:lpstr>
      <vt:lpstr>Tanks and their impact</vt:lpstr>
      <vt:lpstr>Zeppelin airplain</vt:lpstr>
      <vt:lpstr>MOSE 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WW1</dc:title>
  <dc:creator>Class6</dc:creator>
  <cp:lastModifiedBy>Alice Rees</cp:lastModifiedBy>
  <cp:revision>9</cp:revision>
  <dcterms:created xsi:type="dcterms:W3CDTF">2017-11-28T13:59:38Z</dcterms:created>
  <dcterms:modified xsi:type="dcterms:W3CDTF">2017-11-29T08:07:34Z</dcterms:modified>
</cp:coreProperties>
</file>