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ww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096" y="429296"/>
            <a:ext cx="9027062" cy="60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1620" y="1571223"/>
            <a:ext cx="9212538" cy="3373584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92D050"/>
                </a:solidFill>
              </a:rPr>
              <a:t>What weapons and communication they used in WW1</a:t>
            </a:r>
            <a:br>
              <a:rPr lang="en-GB" dirty="0" smtClean="0">
                <a:solidFill>
                  <a:srgbClr val="92D050"/>
                </a:solidFill>
              </a:rPr>
            </a:br>
            <a:r>
              <a:rPr lang="en-GB" sz="1800" dirty="0" smtClean="0">
                <a:solidFill>
                  <a:srgbClr val="92D050"/>
                </a:solidFill>
              </a:rPr>
              <a:t>By Leon and Samuel Lee</a:t>
            </a:r>
            <a:endParaRPr lang="en-GB" sz="1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401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428" y="0"/>
            <a:ext cx="3606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Fire Power</a:t>
            </a:r>
            <a:endParaRPr lang="en-GB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71691"/>
            <a:ext cx="480811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Rifle</a:t>
            </a:r>
          </a:p>
          <a:p>
            <a:r>
              <a:rPr lang="en-GB" dirty="0" smtClean="0"/>
              <a:t>It has a range of 1000 metres and it shoots 15 rounds in under a minute. If the soldier has to fight in melee they stick a bayonet on the end of the barrel. The rifles were first used in the 1800s.</a:t>
            </a:r>
          </a:p>
          <a:p>
            <a:r>
              <a:rPr lang="en-GB" dirty="0" smtClean="0"/>
              <a:t>Machine gun</a:t>
            </a:r>
          </a:p>
          <a:p>
            <a:r>
              <a:rPr lang="en-GB" dirty="0" smtClean="0"/>
              <a:t>They are big and heavy and needs six people to control it . They were largely used on the Weston front and fired 600 bullets a minute. They were the most dreaded thing on the battle field. The machine gun could kill more people by constant fire.</a:t>
            </a:r>
          </a:p>
          <a:p>
            <a:r>
              <a:rPr lang="en-GB" dirty="0" smtClean="0"/>
              <a:t>Artillery</a:t>
            </a:r>
          </a:p>
          <a:p>
            <a:r>
              <a:rPr lang="en-GB" dirty="0" smtClean="0"/>
              <a:t>Artillery fired explosive shells and shrapnel shells (exploded and fires out small pieces of metal. They could only be operated on flat ground and had a range of seven kilometres. The field gun could kill more people because of it’s area of attack.</a:t>
            </a:r>
            <a:endParaRPr lang="en-GB" dirty="0"/>
          </a:p>
        </p:txBody>
      </p:sp>
      <p:pic>
        <p:nvPicPr>
          <p:cNvPr id="1026" name="Picture 2" descr="Image result for wwi british field gu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961" y="433933"/>
            <a:ext cx="5705475" cy="43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wwi machine gu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811" y="3661529"/>
            <a:ext cx="3963608" cy="304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wwi british rif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265" y="4999154"/>
            <a:ext cx="4387402" cy="172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0944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76" y="225329"/>
            <a:ext cx="6362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Tanks and their impact</a:t>
            </a:r>
            <a:endParaRPr lang="en-GB" sz="4400" dirty="0"/>
          </a:p>
        </p:txBody>
      </p:sp>
      <p:pic>
        <p:nvPicPr>
          <p:cNvPr id="2050" name="Picture 2" descr="Image result for WWI ta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82" y="1066670"/>
            <a:ext cx="10212948" cy="546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8940" y="1707518"/>
            <a:ext cx="981370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The British first operated with tanks in 15 September 1916. By the end of the war the British had produced 2600. The first tank was called the Mark I soon to be followed by the Mark II. It had a high speed around 5 miles an hour. These two types of tanks had a huge impact on the war. Even though the people working in them had a very low chance of survival, it was used as a shield against gun fire for the infantry. It was also a moving artillery gun. It made it possible to get a decently accurate shot with big artillery guns because they could get a lot closer. The French and the Germans made their own tanks based on the Marks, but the best tank in the war was the Mark V.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3685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</TotalTime>
  <Words>308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What weapons and communication they used in WW1 By Leon and Samuel Lee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weapons and communication they used in WW1</dc:title>
  <dc:creator>Class6</dc:creator>
  <cp:lastModifiedBy>Class6</cp:lastModifiedBy>
  <cp:revision>7</cp:revision>
  <dcterms:created xsi:type="dcterms:W3CDTF">2017-11-28T14:03:36Z</dcterms:created>
  <dcterms:modified xsi:type="dcterms:W3CDTF">2017-11-28T15:10:09Z</dcterms:modified>
</cp:coreProperties>
</file>