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11/28/2017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ZEPPELINS &amp; AIRPLANES    </a:t>
            </a:r>
            <a:endParaRPr lang="en-GB" dirty="0"/>
          </a:p>
        </p:txBody>
      </p:sp>
      <p:sp>
        <p:nvSpPr>
          <p:cNvPr id="3" name="Subtitle 2"/>
          <p:cNvSpPr>
            <a:spLocks noGrp="1"/>
          </p:cNvSpPr>
          <p:nvPr>
            <p:ph type="subTitle" idx="1"/>
          </p:nvPr>
        </p:nvSpPr>
        <p:spPr/>
        <p:txBody>
          <a:bodyPr>
            <a:normAutofit/>
          </a:bodyPr>
          <a:lstStyle/>
          <a:p>
            <a:r>
              <a:rPr lang="en-GB" sz="4000" dirty="0" smtClean="0"/>
              <a:t>WW1</a:t>
            </a:r>
            <a:endParaRPr lang="en-GB" sz="4000" dirty="0"/>
          </a:p>
        </p:txBody>
      </p:sp>
    </p:spTree>
    <p:extLst>
      <p:ext uri="{BB962C8B-B14F-4D97-AF65-F5344CB8AC3E}">
        <p14:creationId xmlns:p14="http://schemas.microsoft.com/office/powerpoint/2010/main" val="248286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e/e5/Graf_zeppeli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4871" y="395779"/>
            <a:ext cx="5842000" cy="3759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4871" y="4512121"/>
            <a:ext cx="11847636" cy="2062103"/>
          </a:xfrm>
          <a:prstGeom prst="rect">
            <a:avLst/>
          </a:prstGeom>
          <a:noFill/>
        </p:spPr>
        <p:txBody>
          <a:bodyPr wrap="square" rtlCol="0">
            <a:spAutoFit/>
          </a:bodyPr>
          <a:lstStyle/>
          <a:p>
            <a:r>
              <a:rPr lang="en-GB" dirty="0" smtClean="0"/>
              <a:t> </a:t>
            </a:r>
            <a:r>
              <a:rPr lang="en-GB" sz="2400" dirty="0"/>
              <a:t>France only had 140 aircraft when war began but by the end of it, they had used around </a:t>
            </a:r>
            <a:r>
              <a:rPr lang="en-GB" sz="2400" dirty="0" smtClean="0"/>
              <a:t>4,500. They used these zeppelins before they had airplanes, which made a huge difference. The zeppelin was named after  German Count Ferdinand van Zeppelin. </a:t>
            </a:r>
            <a:r>
              <a:rPr lang="en-GB" sz="2400" dirty="0"/>
              <a:t>The first flight lasted about 18 minutes and covered about 3-1/2 miles over a lake.</a:t>
            </a:r>
          </a:p>
          <a:p>
            <a:endParaRPr lang="en-GB" sz="3200" dirty="0"/>
          </a:p>
        </p:txBody>
      </p:sp>
    </p:spTree>
    <p:extLst>
      <p:ext uri="{BB962C8B-B14F-4D97-AF65-F5344CB8AC3E}">
        <p14:creationId xmlns:p14="http://schemas.microsoft.com/office/powerpoint/2010/main" val="2136843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zeppelins are made of?</a:t>
            </a:r>
            <a:endParaRPr lang="en-GB" dirty="0"/>
          </a:p>
        </p:txBody>
      </p:sp>
      <p:sp>
        <p:nvSpPr>
          <p:cNvPr id="3" name="Content Placeholder 2"/>
          <p:cNvSpPr>
            <a:spLocks noGrp="1"/>
          </p:cNvSpPr>
          <p:nvPr>
            <p:ph idx="1"/>
          </p:nvPr>
        </p:nvSpPr>
        <p:spPr/>
        <p:txBody>
          <a:bodyPr/>
          <a:lstStyle/>
          <a:p>
            <a:r>
              <a:rPr lang="en-GB" dirty="0" smtClean="0"/>
              <a:t>The ship was inflated with </a:t>
            </a:r>
            <a:r>
              <a:rPr lang="en-GB" dirty="0"/>
              <a:t>hydrogen gas in June and made its maiden flight on July 2, 1900.  The first flight lasted about 18 minutes and covered about 3-1/2 miles over </a:t>
            </a:r>
            <a:r>
              <a:rPr lang="en-GB" dirty="0" smtClean="0"/>
              <a:t>a lake.</a:t>
            </a:r>
          </a:p>
          <a:p>
            <a:endParaRPr lang="en-GB" dirty="0" smtClean="0"/>
          </a:p>
          <a:p>
            <a:pPr>
              <a:buFont typeface="Arial" panose="020B0604020202020204" pitchFamily="34" charset="0"/>
              <a:buChar char="•"/>
            </a:pPr>
            <a:endParaRPr lang="en-GB" dirty="0" smtClean="0"/>
          </a:p>
          <a:p>
            <a:pPr marL="0" indent="0">
              <a:buNone/>
            </a:pPr>
            <a:endParaRPr lang="en-GB" dirty="0"/>
          </a:p>
        </p:txBody>
      </p:sp>
    </p:spTree>
    <p:extLst>
      <p:ext uri="{BB962C8B-B14F-4D97-AF65-F5344CB8AC3E}">
        <p14:creationId xmlns:p14="http://schemas.microsoft.com/office/powerpoint/2010/main" val="341558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 to zeppelins?</a:t>
            </a:r>
            <a:endParaRPr lang="en-GB" dirty="0"/>
          </a:p>
        </p:txBody>
      </p:sp>
      <p:sp>
        <p:nvSpPr>
          <p:cNvPr id="3" name="Content Placeholder 2"/>
          <p:cNvSpPr>
            <a:spLocks noGrp="1"/>
          </p:cNvSpPr>
          <p:nvPr>
            <p:ph idx="1"/>
          </p:nvPr>
        </p:nvSpPr>
        <p:spPr/>
        <p:txBody>
          <a:bodyPr/>
          <a:lstStyle/>
          <a:p>
            <a:r>
              <a:rPr lang="en-GB" dirty="0" smtClean="0"/>
              <a:t>A Zeppelin was a type of rigid aircraft</a:t>
            </a:r>
            <a:r>
              <a:rPr lang="en-GB" dirty="0"/>
              <a:t>  named after the </a:t>
            </a:r>
            <a:r>
              <a:rPr lang="en-GB" dirty="0" smtClean="0"/>
              <a:t>German</a:t>
            </a:r>
            <a:r>
              <a:rPr lang="en-GB" dirty="0"/>
              <a:t> </a:t>
            </a:r>
            <a:r>
              <a:rPr lang="en-GB" dirty="0" smtClean="0"/>
              <a:t>Count Ferdinand van Zeppelin. </a:t>
            </a:r>
            <a:r>
              <a:rPr lang="en-GB" dirty="0"/>
              <a:t>After the outstanding success of the Zeppelin design, the word </a:t>
            </a:r>
            <a:r>
              <a:rPr lang="en-GB" i="1" dirty="0"/>
              <a:t>zeppelin</a:t>
            </a:r>
            <a:r>
              <a:rPr lang="en-GB" dirty="0"/>
              <a:t> came to be commonly used to refer to all rigid airships</a:t>
            </a:r>
            <a:r>
              <a:rPr lang="en-GB" dirty="0" smtClean="0"/>
              <a:t>. The zeppelins  have been taken out of the air due to an explosion that destroyed the </a:t>
            </a:r>
            <a:r>
              <a:rPr lang="en-GB" dirty="0" err="1" smtClean="0"/>
              <a:t>Hindengburg</a:t>
            </a:r>
            <a:r>
              <a:rPr lang="en-GB" dirty="0" smtClean="0"/>
              <a:t> on 6 May 1936. </a:t>
            </a:r>
          </a:p>
          <a:p>
            <a:r>
              <a:rPr lang="en-GB" dirty="0" smtClean="0"/>
              <a:t>This really helped in the war because they could fly and drop bombs easily but I think that you could easily see them. </a:t>
            </a:r>
            <a:endParaRPr lang="en-GB" dirty="0"/>
          </a:p>
        </p:txBody>
      </p:sp>
    </p:spTree>
    <p:extLst>
      <p:ext uri="{BB962C8B-B14F-4D97-AF65-F5344CB8AC3E}">
        <p14:creationId xmlns:p14="http://schemas.microsoft.com/office/powerpoint/2010/main" val="3167084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Signalling flags were normally in blue and white. There were variations in the length of the poles and the size and material from which the flags were made. These variations affected the speed at which the operators could send their message. Silk (</a:t>
            </a:r>
            <a:r>
              <a:rPr lang="en-GB" dirty="0" smtClean="0"/>
              <a:t>l </a:t>
            </a:r>
            <a:r>
              <a:rPr lang="en-GB" dirty="0"/>
              <a:t>flags, with which </a:t>
            </a:r>
            <a:r>
              <a:rPr lang="en-GB" dirty="0" smtClean="0"/>
              <a:t>an able </a:t>
            </a:r>
            <a:r>
              <a:rPr lang="en-GB" dirty="0"/>
              <a:t>operator could reach about 12 words per </a:t>
            </a:r>
            <a:r>
              <a:rPr lang="en-GB" dirty="0" smtClean="0"/>
              <a:t>minute , were used </a:t>
            </a:r>
            <a:r>
              <a:rPr lang="en-GB" dirty="0"/>
              <a:t>to send the fastest </a:t>
            </a:r>
            <a:r>
              <a:rPr lang="en-GB" dirty="0" smtClean="0"/>
              <a:t>messages.</a:t>
            </a:r>
            <a:endParaRPr lang="en-GB" dirty="0"/>
          </a:p>
        </p:txBody>
      </p:sp>
    </p:spTree>
    <p:extLst>
      <p:ext uri="{BB962C8B-B14F-4D97-AF65-F5344CB8AC3E}">
        <p14:creationId xmlns:p14="http://schemas.microsoft.com/office/powerpoint/2010/main" val="4068156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66</TotalTime>
  <Words>177</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Tw Cen MT</vt:lpstr>
      <vt:lpstr>Tw Cen MT Condensed</vt:lpstr>
      <vt:lpstr>Wingdings 3</vt:lpstr>
      <vt:lpstr>Integral</vt:lpstr>
      <vt:lpstr>ZEPPELINS &amp; AIRPLANES    </vt:lpstr>
      <vt:lpstr>PowerPoint Presentation</vt:lpstr>
      <vt:lpstr>What zeppelins are made of?</vt:lpstr>
      <vt:lpstr>What happened to zeppelins?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ZEPPELINS &amp; AIRPLANES</dc:title>
  <dc:creator>Class5</dc:creator>
  <cp:lastModifiedBy>Class5</cp:lastModifiedBy>
  <cp:revision>7</cp:revision>
  <dcterms:created xsi:type="dcterms:W3CDTF">2017-11-28T14:04:14Z</dcterms:created>
  <dcterms:modified xsi:type="dcterms:W3CDTF">2017-11-28T15:10:42Z</dcterms:modified>
</cp:coreProperties>
</file>