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b617c91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b617c91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b617c911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b617c911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b617c911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b617c911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b617c911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b617c911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hymnsandcarolsofchristmas.com/Hymns_and_Carols/gabriels_message.htm#Note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75625"/>
            <a:ext cx="8520600" cy="4193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400">
                <a:solidFill>
                  <a:schemeClr val="dk1"/>
                </a:solidFill>
              </a:rPr>
              <a:t>The angel Gabriel from heaven came</a:t>
            </a:r>
            <a:br>
              <a:rPr lang="en-GB" sz="3400">
                <a:solidFill>
                  <a:schemeClr val="dk1"/>
                </a:solidFill>
              </a:rPr>
            </a:br>
            <a:r>
              <a:rPr lang="en-GB" sz="3400">
                <a:solidFill>
                  <a:schemeClr val="dk1"/>
                </a:solidFill>
              </a:rPr>
              <a:t>His wings as drifted snow his eyes as flame</a:t>
            </a:r>
            <a:br>
              <a:rPr lang="en-GB" sz="3400">
                <a:solidFill>
                  <a:schemeClr val="dk1"/>
                </a:solidFill>
              </a:rPr>
            </a:br>
            <a:r>
              <a:rPr lang="en-GB" sz="3400">
                <a:solidFill>
                  <a:schemeClr val="dk1"/>
                </a:solidFill>
              </a:rPr>
              <a:t>"All hail" said he, "thou lowly maiden Mary,</a:t>
            </a:r>
            <a:br>
              <a:rPr lang="en-GB" sz="3400">
                <a:solidFill>
                  <a:schemeClr val="dk1"/>
                </a:solidFill>
              </a:rPr>
            </a:br>
            <a:r>
              <a:rPr lang="en-GB" sz="3400">
                <a:solidFill>
                  <a:schemeClr val="dk1"/>
                </a:solidFill>
              </a:rPr>
              <a:t>Most highly favoured lady," Gloria!</a:t>
            </a:r>
            <a:endParaRPr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375625"/>
            <a:ext cx="8520600" cy="41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>
                <a:solidFill>
                  <a:schemeClr val="dk1"/>
                </a:solidFill>
              </a:rPr>
              <a:t>"For know a blessed mother thou shalt be,</a:t>
            </a:r>
            <a:br>
              <a:rPr lang="en-GB" sz="3200">
                <a:solidFill>
                  <a:schemeClr val="dk1"/>
                </a:solidFill>
              </a:rPr>
            </a:br>
            <a:r>
              <a:rPr lang="en-GB" sz="3200">
                <a:solidFill>
                  <a:schemeClr val="dk1"/>
                </a:solidFill>
              </a:rPr>
              <a:t>All generations laud and honor thee,</a:t>
            </a:r>
            <a:br>
              <a:rPr lang="en-GB" sz="3200">
                <a:solidFill>
                  <a:schemeClr val="dk1"/>
                </a:solidFill>
              </a:rPr>
            </a:br>
            <a:r>
              <a:rPr lang="en-GB" sz="3200">
                <a:solidFill>
                  <a:schemeClr val="dk1"/>
                </a:solidFill>
              </a:rPr>
              <a:t>Thy Son shall be Emmanuel, by seers foretold</a:t>
            </a:r>
            <a:br>
              <a:rPr lang="en-GB" sz="3200">
                <a:solidFill>
                  <a:schemeClr val="dk1"/>
                </a:solidFill>
              </a:rPr>
            </a:br>
            <a:r>
              <a:rPr lang="en-GB" sz="3200">
                <a:solidFill>
                  <a:schemeClr val="dk1"/>
                </a:solidFill>
              </a:rPr>
              <a:t>Most highly favoured lady," Gloria!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311700" y="375625"/>
            <a:ext cx="8520600" cy="41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100">
                <a:solidFill>
                  <a:schemeClr val="dk1"/>
                </a:solidFill>
              </a:rPr>
              <a:t>Then gentle Mary meekly bowed her head</a:t>
            </a:r>
            <a:br>
              <a:rPr lang="en-GB" sz="3100">
                <a:solidFill>
                  <a:schemeClr val="dk1"/>
                </a:solidFill>
              </a:rPr>
            </a:br>
            <a:r>
              <a:rPr lang="en-GB" sz="3100">
                <a:solidFill>
                  <a:schemeClr val="dk1"/>
                </a:solidFill>
              </a:rPr>
              <a:t>"To me be as it pleaseth God," she said,</a:t>
            </a:r>
            <a:br>
              <a:rPr lang="en-GB" sz="3100">
                <a:solidFill>
                  <a:schemeClr val="dk1"/>
                </a:solidFill>
              </a:rPr>
            </a:br>
            <a:r>
              <a:rPr lang="en-GB" sz="3100">
                <a:solidFill>
                  <a:schemeClr val="dk1"/>
                </a:solidFill>
              </a:rPr>
              <a:t>"My soul shall laud and magnify his holy name."</a:t>
            </a:r>
            <a:br>
              <a:rPr lang="en-GB" sz="3100">
                <a:solidFill>
                  <a:schemeClr val="dk1"/>
                </a:solidFill>
              </a:rPr>
            </a:br>
            <a:r>
              <a:rPr lang="en-GB" sz="3100">
                <a:solidFill>
                  <a:schemeClr val="dk1"/>
                </a:solidFill>
              </a:rPr>
              <a:t>Most highly favoured lady. Gloria!</a:t>
            </a:r>
            <a:endParaRPr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375625"/>
            <a:ext cx="8520600" cy="41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400">
                <a:solidFill>
                  <a:schemeClr val="dk1"/>
                </a:solidFill>
              </a:rPr>
              <a:t>Of her, Emmanuel, the Christ was born</a:t>
            </a:r>
            <a:br>
              <a:rPr lang="en-GB" sz="3400">
                <a:solidFill>
                  <a:schemeClr val="dk1"/>
                </a:solidFill>
              </a:rPr>
            </a:br>
            <a:r>
              <a:rPr lang="en-GB" sz="3400">
                <a:solidFill>
                  <a:schemeClr val="dk1"/>
                </a:solidFill>
              </a:rPr>
              <a:t>In Bethlehem, all on a Christmas morn</a:t>
            </a:r>
            <a:br>
              <a:rPr lang="en-GB" sz="3400">
                <a:solidFill>
                  <a:schemeClr val="dk1"/>
                </a:solidFill>
              </a:rPr>
            </a:br>
            <a:r>
              <a:rPr lang="en-GB" sz="3400">
                <a:solidFill>
                  <a:schemeClr val="dk1"/>
                </a:solidFill>
              </a:rPr>
              <a:t>And Christian folk throughout the world will ever say:</a:t>
            </a:r>
            <a:br>
              <a:rPr b="1" baseline="30000" lang="en-GB" sz="3400" u="sng">
                <a:solidFill>
                  <a:srgbClr val="003399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r>
              <a:rPr lang="en-GB" sz="3400">
                <a:solidFill>
                  <a:schemeClr val="dk1"/>
                </a:solidFill>
              </a:rPr>
              <a:t>"Most highly favored lady," Gloria!</a:t>
            </a: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